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1"/>
  </p:notesMasterIdLst>
  <p:sldIdLst>
    <p:sldId id="256" r:id="rId2"/>
    <p:sldId id="257" r:id="rId3"/>
    <p:sldId id="258" r:id="rId4"/>
    <p:sldId id="259" r:id="rId5"/>
    <p:sldId id="264" r:id="rId6"/>
    <p:sldId id="265" r:id="rId7"/>
    <p:sldId id="260" r:id="rId8"/>
    <p:sldId id="266" r:id="rId9"/>
    <p:sldId id="268" r:id="rId10"/>
    <p:sldId id="269" r:id="rId11"/>
    <p:sldId id="270" r:id="rId12"/>
    <p:sldId id="271" r:id="rId13"/>
    <p:sldId id="272" r:id="rId14"/>
    <p:sldId id="273" r:id="rId15"/>
    <p:sldId id="275" r:id="rId16"/>
    <p:sldId id="276" r:id="rId17"/>
    <p:sldId id="274" r:id="rId18"/>
    <p:sldId id="1439" r:id="rId19"/>
    <p:sldId id="263" r:id="rId20"/>
  </p:sldIdLst>
  <p:sldSz cx="18288000" cy="10287000"/>
  <p:notesSz cx="6858000" cy="9144000"/>
  <p:embeddedFontLst>
    <p:embeddedFont>
      <p:font typeface="Calisto MT" panose="02040603050505030304" pitchFamily="18" charset="0"/>
      <p:regular r:id="rId22"/>
      <p:bold r:id="rId23"/>
      <p:italic r:id="rId24"/>
      <p:boldItalic r:id="rId25"/>
    </p:embeddedFont>
    <p:embeddedFont>
      <p:font typeface="Canva Sans" panose="020B0604020202020204" charset="0"/>
      <p:regular r:id="rId26"/>
    </p:embeddedFont>
    <p:embeddedFont>
      <p:font typeface="Chakra Petch Bold" panose="00000800000000000000" pitchFamily="2" charset="-34"/>
      <p:regular r:id="rId27"/>
      <p:bold r:id="rId28"/>
    </p:embeddedFont>
    <p:embeddedFont>
      <p:font typeface="Lucida Sans" panose="020B0602030504020204" pitchFamily="34" charset="0"/>
      <p:regular r:id="rId29"/>
      <p:bold r:id="rId30"/>
      <p:italic r:id="rId31"/>
      <p:boldItalic r:id="rId32"/>
    </p:embeddedFont>
    <p:embeddedFont>
      <p:font typeface="Sagona" panose="02010004040101010103" pitchFamily="2" charset="0"/>
      <p:regular r:id="rId33"/>
    </p:embeddedFont>
    <p:embeddedFont>
      <p:font typeface="Segoe UI" panose="020B0502040204020203" pitchFamily="34" charset="0"/>
      <p:regular r:id="rId34"/>
      <p:bold r:id="rId35"/>
      <p:italic r:id="rId36"/>
      <p:boldItalic r:id="rId37"/>
    </p:embeddedFont>
    <p:embeddedFont>
      <p:font typeface="TT Norms Bold" panose="020B0604020202020204" charset="0"/>
      <p:regular r:id="rId3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2AF882B-BFC7-04DF-ED1B-AE98F7290FAF}" name="West, Latatia" initials="LW" userId="S::latatia.west@doas.ga.gov::f8077877-db90-4fa7-b6a1-c81061352a0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77576" autoAdjust="0"/>
  </p:normalViewPr>
  <p:slideViewPr>
    <p:cSldViewPr>
      <p:cViewPr varScale="1">
        <p:scale>
          <a:sx n="47" d="100"/>
          <a:sy n="47" d="100"/>
        </p:scale>
        <p:origin x="974"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9" Type="http://schemas.openxmlformats.org/officeDocument/2006/relationships/presProps" Target="presProps.xml"/><Relationship Id="rId21" Type="http://schemas.openxmlformats.org/officeDocument/2006/relationships/notesMaster" Target="notesMasters/notesMaster1.xml"/><Relationship Id="rId34" Type="http://schemas.openxmlformats.org/officeDocument/2006/relationships/font" Target="fonts/font13.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font" Target="fonts/font16.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font" Target="fonts/font1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 Id="rId43" Type="http://schemas.microsoft.com/office/2018/10/relationships/authors" Target="author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font" Target="fonts/font17.fntdata"/></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C4C5409-0347-4B73-925B-C3A583404B93}" type="doc">
      <dgm:prSet loTypeId="urn:microsoft.com/office/officeart/2005/8/layout/cycle6" loCatId="cycle" qsTypeId="urn:microsoft.com/office/officeart/2005/8/quickstyle/simple1" qsCatId="simple" csTypeId="urn:microsoft.com/office/officeart/2005/8/colors/colorful1" csCatId="colorful" phldr="1"/>
      <dgm:spPr/>
      <dgm:t>
        <a:bodyPr/>
        <a:lstStyle/>
        <a:p>
          <a:endParaRPr lang="en-US"/>
        </a:p>
      </dgm:t>
    </dgm:pt>
    <dgm:pt modelId="{0213C164-C1E1-479E-B36F-0E45349F7E45}">
      <dgm:prSet phldrT="[Text]"/>
      <dgm:spPr/>
      <dgm:t>
        <a:bodyPr/>
        <a:lstStyle/>
        <a:p>
          <a:r>
            <a:rPr lang="en-US" dirty="0"/>
            <a:t>Physical</a:t>
          </a:r>
        </a:p>
      </dgm:t>
    </dgm:pt>
    <dgm:pt modelId="{51984A71-0299-4D7D-A131-0058E0C02AF0}" type="parTrans" cxnId="{B7DB97B8-977E-4CCE-AD2D-7D17DD4177E0}">
      <dgm:prSet/>
      <dgm:spPr/>
      <dgm:t>
        <a:bodyPr/>
        <a:lstStyle/>
        <a:p>
          <a:endParaRPr lang="en-US"/>
        </a:p>
      </dgm:t>
    </dgm:pt>
    <dgm:pt modelId="{A9E3C7C3-4D8D-4E5B-9930-05FB8F1A8198}" type="sibTrans" cxnId="{B7DB97B8-977E-4CCE-AD2D-7D17DD4177E0}">
      <dgm:prSet/>
      <dgm:spPr/>
      <dgm:t>
        <a:bodyPr/>
        <a:lstStyle/>
        <a:p>
          <a:endParaRPr lang="en-US"/>
        </a:p>
      </dgm:t>
    </dgm:pt>
    <dgm:pt modelId="{F8FA31AB-2BE4-4594-B347-984C39F7847D}">
      <dgm:prSet phldrT="[Text]"/>
      <dgm:spPr/>
      <dgm:t>
        <a:bodyPr/>
        <a:lstStyle/>
        <a:p>
          <a:r>
            <a:rPr lang="en-US" dirty="0"/>
            <a:t>Behavioral</a:t>
          </a:r>
        </a:p>
      </dgm:t>
    </dgm:pt>
    <dgm:pt modelId="{FC9A0C0F-FE13-4885-BA24-ABC4797C79F9}" type="parTrans" cxnId="{FD397F99-1950-4741-87FB-B42A6D843CBE}">
      <dgm:prSet/>
      <dgm:spPr/>
      <dgm:t>
        <a:bodyPr/>
        <a:lstStyle/>
        <a:p>
          <a:endParaRPr lang="en-US"/>
        </a:p>
      </dgm:t>
    </dgm:pt>
    <dgm:pt modelId="{D225C9BC-96A4-47C0-AA9F-50FBBD5DB044}" type="sibTrans" cxnId="{FD397F99-1950-4741-87FB-B42A6D843CBE}">
      <dgm:prSet/>
      <dgm:spPr/>
      <dgm:t>
        <a:bodyPr/>
        <a:lstStyle/>
        <a:p>
          <a:endParaRPr lang="en-US"/>
        </a:p>
      </dgm:t>
    </dgm:pt>
    <dgm:pt modelId="{CDD2C7DB-2698-4922-8B56-467626D26CD9}">
      <dgm:prSet phldrT="[Text]"/>
      <dgm:spPr/>
      <dgm:t>
        <a:bodyPr/>
        <a:lstStyle/>
        <a:p>
          <a:r>
            <a:rPr lang="en-US" dirty="0"/>
            <a:t>Speech</a:t>
          </a:r>
        </a:p>
      </dgm:t>
    </dgm:pt>
    <dgm:pt modelId="{239A29BF-6AB0-4D2E-9DC6-0D69613CD035}" type="parTrans" cxnId="{9AA32AE8-435D-4AB8-877E-4EF94D14A742}">
      <dgm:prSet/>
      <dgm:spPr/>
      <dgm:t>
        <a:bodyPr/>
        <a:lstStyle/>
        <a:p>
          <a:endParaRPr lang="en-US"/>
        </a:p>
      </dgm:t>
    </dgm:pt>
    <dgm:pt modelId="{D1383BF7-A022-44C4-A934-63E20A49A2BE}" type="sibTrans" cxnId="{9AA32AE8-435D-4AB8-877E-4EF94D14A742}">
      <dgm:prSet/>
      <dgm:spPr/>
      <dgm:t>
        <a:bodyPr/>
        <a:lstStyle/>
        <a:p>
          <a:endParaRPr lang="en-US"/>
        </a:p>
      </dgm:t>
    </dgm:pt>
    <dgm:pt modelId="{17DA7D49-7D12-47B0-BE0E-D9C19BED7114}">
      <dgm:prSet phldrT="[Text]"/>
      <dgm:spPr/>
      <dgm:t>
        <a:bodyPr/>
        <a:lstStyle/>
        <a:p>
          <a:r>
            <a:rPr lang="en-US" dirty="0"/>
            <a:t>Performance</a:t>
          </a:r>
        </a:p>
      </dgm:t>
    </dgm:pt>
    <dgm:pt modelId="{CEB6390C-43B6-48C4-B19C-4A5F0CC0A527}" type="parTrans" cxnId="{F7AAB801-A7E2-4F75-BD7E-25FD7D8D4767}">
      <dgm:prSet/>
      <dgm:spPr/>
      <dgm:t>
        <a:bodyPr/>
        <a:lstStyle/>
        <a:p>
          <a:endParaRPr lang="en-US"/>
        </a:p>
      </dgm:t>
    </dgm:pt>
    <dgm:pt modelId="{9EC5E810-A0AB-40AD-8D83-0264BD7E697D}" type="sibTrans" cxnId="{F7AAB801-A7E2-4F75-BD7E-25FD7D8D4767}">
      <dgm:prSet/>
      <dgm:spPr/>
      <dgm:t>
        <a:bodyPr/>
        <a:lstStyle/>
        <a:p>
          <a:endParaRPr lang="en-US"/>
        </a:p>
      </dgm:t>
    </dgm:pt>
    <dgm:pt modelId="{DA0C8F39-C281-4DBD-8EE0-760EA3203C5C}">
      <dgm:prSet phldrT="[Text]"/>
      <dgm:spPr/>
      <dgm:t>
        <a:bodyPr/>
        <a:lstStyle/>
        <a:p>
          <a:r>
            <a:rPr lang="en-US" dirty="0"/>
            <a:t>Body Odor</a:t>
          </a:r>
        </a:p>
      </dgm:t>
    </dgm:pt>
    <dgm:pt modelId="{2C41483A-610D-4A9F-8B68-0B68BD1F9B71}" type="parTrans" cxnId="{0E08BF42-5FFF-4C2E-8556-CC4AF0767ED6}">
      <dgm:prSet/>
      <dgm:spPr/>
      <dgm:t>
        <a:bodyPr/>
        <a:lstStyle/>
        <a:p>
          <a:endParaRPr lang="en-US"/>
        </a:p>
      </dgm:t>
    </dgm:pt>
    <dgm:pt modelId="{A1935EBE-F26A-43F4-A647-202E1016B355}" type="sibTrans" cxnId="{0E08BF42-5FFF-4C2E-8556-CC4AF0767ED6}">
      <dgm:prSet/>
      <dgm:spPr/>
      <dgm:t>
        <a:bodyPr/>
        <a:lstStyle/>
        <a:p>
          <a:endParaRPr lang="en-US"/>
        </a:p>
      </dgm:t>
    </dgm:pt>
    <dgm:pt modelId="{E8C3D2BD-3F17-4D39-AA4C-DC0A4AABBFDD}" type="pres">
      <dgm:prSet presAssocID="{8C4C5409-0347-4B73-925B-C3A583404B93}" presName="cycle" presStyleCnt="0">
        <dgm:presLayoutVars>
          <dgm:dir/>
          <dgm:resizeHandles val="exact"/>
        </dgm:presLayoutVars>
      </dgm:prSet>
      <dgm:spPr/>
    </dgm:pt>
    <dgm:pt modelId="{A5732B78-AAE7-4AF1-BD05-D04EA6D50BEC}" type="pres">
      <dgm:prSet presAssocID="{0213C164-C1E1-479E-B36F-0E45349F7E45}" presName="node" presStyleLbl="node1" presStyleIdx="0" presStyleCnt="5" custScaleX="64744" custScaleY="38658" custRadScaleRad="93829" custRadScaleInc="-104935">
        <dgm:presLayoutVars>
          <dgm:bulletEnabled val="1"/>
        </dgm:presLayoutVars>
      </dgm:prSet>
      <dgm:spPr/>
    </dgm:pt>
    <dgm:pt modelId="{0F77EF27-0A4F-414B-8ADF-879A4F5A6828}" type="pres">
      <dgm:prSet presAssocID="{0213C164-C1E1-479E-B36F-0E45349F7E45}" presName="spNode" presStyleCnt="0"/>
      <dgm:spPr/>
    </dgm:pt>
    <dgm:pt modelId="{7C81D5FC-8EB9-4071-AA4A-DCAA0199AC91}" type="pres">
      <dgm:prSet presAssocID="{A9E3C7C3-4D8D-4E5B-9930-05FB8F1A8198}" presName="sibTrans" presStyleLbl="sibTrans1D1" presStyleIdx="0" presStyleCnt="5"/>
      <dgm:spPr/>
    </dgm:pt>
    <dgm:pt modelId="{166422BB-93A8-4A3E-9518-58F677DE6BD9}" type="pres">
      <dgm:prSet presAssocID="{F8FA31AB-2BE4-4594-B347-984C39F7847D}" presName="node" presStyleLbl="node1" presStyleIdx="1" presStyleCnt="5" custScaleX="58754" custScaleY="46822" custRadScaleRad="100250" custRadScaleInc="-18411">
        <dgm:presLayoutVars>
          <dgm:bulletEnabled val="1"/>
        </dgm:presLayoutVars>
      </dgm:prSet>
      <dgm:spPr/>
    </dgm:pt>
    <dgm:pt modelId="{13AC3C12-1FC2-42C7-BBDA-C3B1755C8893}" type="pres">
      <dgm:prSet presAssocID="{F8FA31AB-2BE4-4594-B347-984C39F7847D}" presName="spNode" presStyleCnt="0"/>
      <dgm:spPr/>
    </dgm:pt>
    <dgm:pt modelId="{4BAB7FA5-57B8-4E83-817D-2517D39E8962}" type="pres">
      <dgm:prSet presAssocID="{D225C9BC-96A4-47C0-AA9F-50FBBD5DB044}" presName="sibTrans" presStyleLbl="sibTrans1D1" presStyleIdx="1" presStyleCnt="5"/>
      <dgm:spPr/>
    </dgm:pt>
    <dgm:pt modelId="{27F6FDD8-CBDB-450F-BA21-BC1174503E27}" type="pres">
      <dgm:prSet presAssocID="{CDD2C7DB-2698-4922-8B56-467626D26CD9}" presName="node" presStyleLbl="node1" presStyleIdx="2" presStyleCnt="5" custScaleX="65810" custScaleY="49203" custRadScaleRad="97083" custRadScaleInc="90596">
        <dgm:presLayoutVars>
          <dgm:bulletEnabled val="1"/>
        </dgm:presLayoutVars>
      </dgm:prSet>
      <dgm:spPr/>
    </dgm:pt>
    <dgm:pt modelId="{41113177-6E85-4FBF-B975-C460E0EE9E1B}" type="pres">
      <dgm:prSet presAssocID="{CDD2C7DB-2698-4922-8B56-467626D26CD9}" presName="spNode" presStyleCnt="0"/>
      <dgm:spPr/>
    </dgm:pt>
    <dgm:pt modelId="{90E8BC9F-55F1-4253-8B54-FE0606CDE509}" type="pres">
      <dgm:prSet presAssocID="{D1383BF7-A022-44C4-A934-63E20A49A2BE}" presName="sibTrans" presStyleLbl="sibTrans1D1" presStyleIdx="2" presStyleCnt="5"/>
      <dgm:spPr/>
    </dgm:pt>
    <dgm:pt modelId="{702AA2C6-8A69-400A-B247-972B3E21CBE1}" type="pres">
      <dgm:prSet presAssocID="{17DA7D49-7D12-47B0-BE0E-D9C19BED7114}" presName="node" presStyleLbl="node1" presStyleIdx="3" presStyleCnt="5" custScaleX="79906" custScaleY="37912" custRadScaleRad="116306" custRadScaleInc="100105">
        <dgm:presLayoutVars>
          <dgm:bulletEnabled val="1"/>
        </dgm:presLayoutVars>
      </dgm:prSet>
      <dgm:spPr/>
    </dgm:pt>
    <dgm:pt modelId="{D57D9832-378B-4F02-B75A-40A5B9C52954}" type="pres">
      <dgm:prSet presAssocID="{17DA7D49-7D12-47B0-BE0E-D9C19BED7114}" presName="spNode" presStyleCnt="0"/>
      <dgm:spPr/>
    </dgm:pt>
    <dgm:pt modelId="{B814589E-540E-4C78-8E15-C9D3C75FF47C}" type="pres">
      <dgm:prSet presAssocID="{9EC5E810-A0AB-40AD-8D83-0264BD7E697D}" presName="sibTrans" presStyleLbl="sibTrans1D1" presStyleIdx="3" presStyleCnt="5"/>
      <dgm:spPr/>
    </dgm:pt>
    <dgm:pt modelId="{622D3C67-8646-4D6D-BBD4-346671A2CE29}" type="pres">
      <dgm:prSet presAssocID="{DA0C8F39-C281-4DBD-8EE0-760EA3203C5C}" presName="node" presStyleLbl="node1" presStyleIdx="4" presStyleCnt="5" custScaleX="66257" custScaleY="46701" custRadScaleRad="100248" custRadScaleInc="39851">
        <dgm:presLayoutVars>
          <dgm:bulletEnabled val="1"/>
        </dgm:presLayoutVars>
      </dgm:prSet>
      <dgm:spPr/>
    </dgm:pt>
    <dgm:pt modelId="{3A74A602-A720-4E94-BDDF-2D25D3A76D47}" type="pres">
      <dgm:prSet presAssocID="{DA0C8F39-C281-4DBD-8EE0-760EA3203C5C}" presName="spNode" presStyleCnt="0"/>
      <dgm:spPr/>
    </dgm:pt>
    <dgm:pt modelId="{3C799825-ED40-4740-A150-B4B99958F2D3}" type="pres">
      <dgm:prSet presAssocID="{A1935EBE-F26A-43F4-A647-202E1016B355}" presName="sibTrans" presStyleLbl="sibTrans1D1" presStyleIdx="4" presStyleCnt="5"/>
      <dgm:spPr/>
    </dgm:pt>
  </dgm:ptLst>
  <dgm:cxnLst>
    <dgm:cxn modelId="{F7AAB801-A7E2-4F75-BD7E-25FD7D8D4767}" srcId="{8C4C5409-0347-4B73-925B-C3A583404B93}" destId="{17DA7D49-7D12-47B0-BE0E-D9C19BED7114}" srcOrd="3" destOrd="0" parTransId="{CEB6390C-43B6-48C4-B19C-4A5F0CC0A527}" sibTransId="{9EC5E810-A0AB-40AD-8D83-0264BD7E697D}"/>
    <dgm:cxn modelId="{F7269A11-633B-4628-92AF-8AF939331894}" type="presOf" srcId="{DA0C8F39-C281-4DBD-8EE0-760EA3203C5C}" destId="{622D3C67-8646-4D6D-BBD4-346671A2CE29}" srcOrd="0" destOrd="0" presId="urn:microsoft.com/office/officeart/2005/8/layout/cycle6"/>
    <dgm:cxn modelId="{59C4B720-471C-422D-B120-56CDED6168BD}" type="presOf" srcId="{17DA7D49-7D12-47B0-BE0E-D9C19BED7114}" destId="{702AA2C6-8A69-400A-B247-972B3E21CBE1}" srcOrd="0" destOrd="0" presId="urn:microsoft.com/office/officeart/2005/8/layout/cycle6"/>
    <dgm:cxn modelId="{2DCA4C31-6259-46B2-98B8-25D12E86E65F}" type="presOf" srcId="{CDD2C7DB-2698-4922-8B56-467626D26CD9}" destId="{27F6FDD8-CBDB-450F-BA21-BC1174503E27}" srcOrd="0" destOrd="0" presId="urn:microsoft.com/office/officeart/2005/8/layout/cycle6"/>
    <dgm:cxn modelId="{E2981040-D4B6-4507-94FC-326ED3D32953}" type="presOf" srcId="{D1383BF7-A022-44C4-A934-63E20A49A2BE}" destId="{90E8BC9F-55F1-4253-8B54-FE0606CDE509}" srcOrd="0" destOrd="0" presId="urn:microsoft.com/office/officeart/2005/8/layout/cycle6"/>
    <dgm:cxn modelId="{6F2E355D-B260-4991-B08A-2A8B6CE16731}" type="presOf" srcId="{F8FA31AB-2BE4-4594-B347-984C39F7847D}" destId="{166422BB-93A8-4A3E-9518-58F677DE6BD9}" srcOrd="0" destOrd="0" presId="urn:microsoft.com/office/officeart/2005/8/layout/cycle6"/>
    <dgm:cxn modelId="{0E08BF42-5FFF-4C2E-8556-CC4AF0767ED6}" srcId="{8C4C5409-0347-4B73-925B-C3A583404B93}" destId="{DA0C8F39-C281-4DBD-8EE0-760EA3203C5C}" srcOrd="4" destOrd="0" parTransId="{2C41483A-610D-4A9F-8B68-0B68BD1F9B71}" sibTransId="{A1935EBE-F26A-43F4-A647-202E1016B355}"/>
    <dgm:cxn modelId="{BF770A47-BE0A-4F1E-9D19-4D53C916FFBF}" type="presOf" srcId="{D225C9BC-96A4-47C0-AA9F-50FBBD5DB044}" destId="{4BAB7FA5-57B8-4E83-817D-2517D39E8962}" srcOrd="0" destOrd="0" presId="urn:microsoft.com/office/officeart/2005/8/layout/cycle6"/>
    <dgm:cxn modelId="{47B70C53-20E1-44F3-A79E-9BBE91143102}" type="presOf" srcId="{9EC5E810-A0AB-40AD-8D83-0264BD7E697D}" destId="{B814589E-540E-4C78-8E15-C9D3C75FF47C}" srcOrd="0" destOrd="0" presId="urn:microsoft.com/office/officeart/2005/8/layout/cycle6"/>
    <dgm:cxn modelId="{AA9D797D-6075-4899-992A-8BFB06E64126}" type="presOf" srcId="{0213C164-C1E1-479E-B36F-0E45349F7E45}" destId="{A5732B78-AAE7-4AF1-BD05-D04EA6D50BEC}" srcOrd="0" destOrd="0" presId="urn:microsoft.com/office/officeart/2005/8/layout/cycle6"/>
    <dgm:cxn modelId="{0F0A5397-9D04-4F90-8DF2-0261A65DAD6F}" type="presOf" srcId="{8C4C5409-0347-4B73-925B-C3A583404B93}" destId="{E8C3D2BD-3F17-4D39-AA4C-DC0A4AABBFDD}" srcOrd="0" destOrd="0" presId="urn:microsoft.com/office/officeart/2005/8/layout/cycle6"/>
    <dgm:cxn modelId="{FD397F99-1950-4741-87FB-B42A6D843CBE}" srcId="{8C4C5409-0347-4B73-925B-C3A583404B93}" destId="{F8FA31AB-2BE4-4594-B347-984C39F7847D}" srcOrd="1" destOrd="0" parTransId="{FC9A0C0F-FE13-4885-BA24-ABC4797C79F9}" sibTransId="{D225C9BC-96A4-47C0-AA9F-50FBBD5DB044}"/>
    <dgm:cxn modelId="{CC91BEB5-029C-4055-BF77-6CE6956C041A}" type="presOf" srcId="{A1935EBE-F26A-43F4-A647-202E1016B355}" destId="{3C799825-ED40-4740-A150-B4B99958F2D3}" srcOrd="0" destOrd="0" presId="urn:microsoft.com/office/officeart/2005/8/layout/cycle6"/>
    <dgm:cxn modelId="{B7DB97B8-977E-4CCE-AD2D-7D17DD4177E0}" srcId="{8C4C5409-0347-4B73-925B-C3A583404B93}" destId="{0213C164-C1E1-479E-B36F-0E45349F7E45}" srcOrd="0" destOrd="0" parTransId="{51984A71-0299-4D7D-A131-0058E0C02AF0}" sibTransId="{A9E3C7C3-4D8D-4E5B-9930-05FB8F1A8198}"/>
    <dgm:cxn modelId="{305168C5-4B9D-423E-B73D-1706941E246E}" type="presOf" srcId="{A9E3C7C3-4D8D-4E5B-9930-05FB8F1A8198}" destId="{7C81D5FC-8EB9-4071-AA4A-DCAA0199AC91}" srcOrd="0" destOrd="0" presId="urn:microsoft.com/office/officeart/2005/8/layout/cycle6"/>
    <dgm:cxn modelId="{9AA32AE8-435D-4AB8-877E-4EF94D14A742}" srcId="{8C4C5409-0347-4B73-925B-C3A583404B93}" destId="{CDD2C7DB-2698-4922-8B56-467626D26CD9}" srcOrd="2" destOrd="0" parTransId="{239A29BF-6AB0-4D2E-9DC6-0D69613CD035}" sibTransId="{D1383BF7-A022-44C4-A934-63E20A49A2BE}"/>
    <dgm:cxn modelId="{F67DE470-DD4C-44D5-A4AA-1C6BD80C09F5}" type="presParOf" srcId="{E8C3D2BD-3F17-4D39-AA4C-DC0A4AABBFDD}" destId="{A5732B78-AAE7-4AF1-BD05-D04EA6D50BEC}" srcOrd="0" destOrd="0" presId="urn:microsoft.com/office/officeart/2005/8/layout/cycle6"/>
    <dgm:cxn modelId="{17D30D7D-FF5C-47F7-8C92-17B4345D978B}" type="presParOf" srcId="{E8C3D2BD-3F17-4D39-AA4C-DC0A4AABBFDD}" destId="{0F77EF27-0A4F-414B-8ADF-879A4F5A6828}" srcOrd="1" destOrd="0" presId="urn:microsoft.com/office/officeart/2005/8/layout/cycle6"/>
    <dgm:cxn modelId="{E3D53D33-D73D-4171-B81F-F0FE6AF4C6B8}" type="presParOf" srcId="{E8C3D2BD-3F17-4D39-AA4C-DC0A4AABBFDD}" destId="{7C81D5FC-8EB9-4071-AA4A-DCAA0199AC91}" srcOrd="2" destOrd="0" presId="urn:microsoft.com/office/officeart/2005/8/layout/cycle6"/>
    <dgm:cxn modelId="{0F676066-D2D1-4DE6-A00B-54FA9605E20D}" type="presParOf" srcId="{E8C3D2BD-3F17-4D39-AA4C-DC0A4AABBFDD}" destId="{166422BB-93A8-4A3E-9518-58F677DE6BD9}" srcOrd="3" destOrd="0" presId="urn:microsoft.com/office/officeart/2005/8/layout/cycle6"/>
    <dgm:cxn modelId="{D336F8E1-492D-4A2C-9961-CA2FBCFE066A}" type="presParOf" srcId="{E8C3D2BD-3F17-4D39-AA4C-DC0A4AABBFDD}" destId="{13AC3C12-1FC2-42C7-BBDA-C3B1755C8893}" srcOrd="4" destOrd="0" presId="urn:microsoft.com/office/officeart/2005/8/layout/cycle6"/>
    <dgm:cxn modelId="{090668A0-4516-4A59-BA95-E4A3483A5239}" type="presParOf" srcId="{E8C3D2BD-3F17-4D39-AA4C-DC0A4AABBFDD}" destId="{4BAB7FA5-57B8-4E83-817D-2517D39E8962}" srcOrd="5" destOrd="0" presId="urn:microsoft.com/office/officeart/2005/8/layout/cycle6"/>
    <dgm:cxn modelId="{3DC35429-3472-4711-B703-81A9D45DD31F}" type="presParOf" srcId="{E8C3D2BD-3F17-4D39-AA4C-DC0A4AABBFDD}" destId="{27F6FDD8-CBDB-450F-BA21-BC1174503E27}" srcOrd="6" destOrd="0" presId="urn:microsoft.com/office/officeart/2005/8/layout/cycle6"/>
    <dgm:cxn modelId="{E5A8894E-678E-4A91-972E-F9495801D5CC}" type="presParOf" srcId="{E8C3D2BD-3F17-4D39-AA4C-DC0A4AABBFDD}" destId="{41113177-6E85-4FBF-B975-C460E0EE9E1B}" srcOrd="7" destOrd="0" presId="urn:microsoft.com/office/officeart/2005/8/layout/cycle6"/>
    <dgm:cxn modelId="{F2BBC80B-0279-4361-92AB-FB9D5F9EACE3}" type="presParOf" srcId="{E8C3D2BD-3F17-4D39-AA4C-DC0A4AABBFDD}" destId="{90E8BC9F-55F1-4253-8B54-FE0606CDE509}" srcOrd="8" destOrd="0" presId="urn:microsoft.com/office/officeart/2005/8/layout/cycle6"/>
    <dgm:cxn modelId="{398E7B64-370D-45DC-845D-DB8369CE8102}" type="presParOf" srcId="{E8C3D2BD-3F17-4D39-AA4C-DC0A4AABBFDD}" destId="{702AA2C6-8A69-400A-B247-972B3E21CBE1}" srcOrd="9" destOrd="0" presId="urn:microsoft.com/office/officeart/2005/8/layout/cycle6"/>
    <dgm:cxn modelId="{7FC82127-1700-4C09-B769-77C404B46070}" type="presParOf" srcId="{E8C3D2BD-3F17-4D39-AA4C-DC0A4AABBFDD}" destId="{D57D9832-378B-4F02-B75A-40A5B9C52954}" srcOrd="10" destOrd="0" presId="urn:microsoft.com/office/officeart/2005/8/layout/cycle6"/>
    <dgm:cxn modelId="{9CCB6C84-5C8C-4952-AB9B-2FFA62DDDB2B}" type="presParOf" srcId="{E8C3D2BD-3F17-4D39-AA4C-DC0A4AABBFDD}" destId="{B814589E-540E-4C78-8E15-C9D3C75FF47C}" srcOrd="11" destOrd="0" presId="urn:microsoft.com/office/officeart/2005/8/layout/cycle6"/>
    <dgm:cxn modelId="{4F15F5EF-B7DA-45CD-BA54-26C5712A3312}" type="presParOf" srcId="{E8C3D2BD-3F17-4D39-AA4C-DC0A4AABBFDD}" destId="{622D3C67-8646-4D6D-BBD4-346671A2CE29}" srcOrd="12" destOrd="0" presId="urn:microsoft.com/office/officeart/2005/8/layout/cycle6"/>
    <dgm:cxn modelId="{5D40D617-B41C-4BC7-AFE9-E2E2CB114C8C}" type="presParOf" srcId="{E8C3D2BD-3F17-4D39-AA4C-DC0A4AABBFDD}" destId="{3A74A602-A720-4E94-BDDF-2D25D3A76D47}" srcOrd="13" destOrd="0" presId="urn:microsoft.com/office/officeart/2005/8/layout/cycle6"/>
    <dgm:cxn modelId="{0C9B27B2-6ACB-4069-A23C-10E6DB737FD9}" type="presParOf" srcId="{E8C3D2BD-3F17-4D39-AA4C-DC0A4AABBFDD}" destId="{3C799825-ED40-4740-A150-B4B99958F2D3}" srcOrd="14" destOrd="0" presId="urn:microsoft.com/office/officeart/2005/8/layout/cycle6"/>
  </dgm:cxnLst>
  <dgm:bg>
    <a:noFill/>
  </dgm:bg>
  <dgm:whole/>
  <dgm:extLst>
    <a:ext uri="http://schemas.microsoft.com/office/drawing/2008/diagram">
      <dsp:dataModelExt xmlns:dsp="http://schemas.microsoft.com/office/drawing/2008/diagram" relId="rId1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C28EF1E-5C29-4F82-A87B-EBD70DD67A4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B1FF4CBF-6AB6-44F9-B825-9237E2017899}">
      <dgm:prSet/>
      <dgm:spPr/>
      <dgm:t>
        <a:bodyPr/>
        <a:lstStyle/>
        <a:p>
          <a:r>
            <a:rPr lang="en-US" dirty="0"/>
            <a:t>1. Designated official observes the employee’s suspicious behavior </a:t>
          </a:r>
        </a:p>
      </dgm:t>
    </dgm:pt>
    <dgm:pt modelId="{876D1ED2-2AC4-4F2A-BBE1-2B64DDFC37FD}" type="parTrans" cxnId="{DB17A3D0-14D9-4524-910B-53C3EE80700C}">
      <dgm:prSet/>
      <dgm:spPr/>
      <dgm:t>
        <a:bodyPr/>
        <a:lstStyle/>
        <a:p>
          <a:endParaRPr lang="en-US"/>
        </a:p>
      </dgm:t>
    </dgm:pt>
    <dgm:pt modelId="{25262423-9782-4463-94FF-8FE846ECFA34}" type="sibTrans" cxnId="{DB17A3D0-14D9-4524-910B-53C3EE80700C}">
      <dgm:prSet/>
      <dgm:spPr/>
      <dgm:t>
        <a:bodyPr/>
        <a:lstStyle/>
        <a:p>
          <a:endParaRPr lang="en-US"/>
        </a:p>
      </dgm:t>
    </dgm:pt>
    <dgm:pt modelId="{CFE90758-74BE-4E25-9277-57A9861F24C0}">
      <dgm:prSet/>
      <dgm:spPr/>
      <dgm:t>
        <a:bodyPr/>
        <a:lstStyle/>
        <a:p>
          <a:r>
            <a:rPr lang="en-US" dirty="0"/>
            <a:t>2. </a:t>
          </a:r>
          <a:r>
            <a:rPr lang="en-US" dirty="0">
              <a:effectLst/>
              <a:latin typeface="Aptos" panose="020B0004020202020204" pitchFamily="34" charset="0"/>
              <a:ea typeface="Times New Roman" panose="02020603050405020304" pitchFamily="18" charset="0"/>
              <a:cs typeface="Aptos" panose="020B0004020202020204" pitchFamily="34" charset="0"/>
            </a:rPr>
            <a:t>The d</a:t>
          </a:r>
          <a:r>
            <a:rPr lang="en-US" dirty="0"/>
            <a:t>esignated official</a:t>
          </a:r>
          <a:r>
            <a:rPr lang="en-US" dirty="0">
              <a:effectLst/>
              <a:latin typeface="Aptos" panose="020B0004020202020204" pitchFamily="34" charset="0"/>
              <a:ea typeface="Times New Roman" panose="02020603050405020304" pitchFamily="18" charset="0"/>
              <a:cs typeface="Aptos" panose="020B0004020202020204" pitchFamily="34" charset="0"/>
            </a:rPr>
            <a:t> contacts the Human Resources office, </a:t>
          </a:r>
          <a:r>
            <a:rPr lang="en-US" dirty="0">
              <a:solidFill>
                <a:schemeClr val="bg1"/>
              </a:solidFill>
              <a:effectLst/>
              <a:latin typeface="Aptos" panose="020B0004020202020204" pitchFamily="34" charset="0"/>
              <a:ea typeface="Times New Roman" panose="02020603050405020304" pitchFamily="18" charset="0"/>
              <a:cs typeface="Aptos" panose="020B0004020202020204" pitchFamily="34" charset="0"/>
            </a:rPr>
            <a:t>which</a:t>
          </a:r>
          <a:r>
            <a:rPr lang="en-US" dirty="0">
              <a:effectLst/>
              <a:latin typeface="Aptos" panose="020B0004020202020204" pitchFamily="34" charset="0"/>
              <a:ea typeface="Times New Roman" panose="02020603050405020304" pitchFamily="18" charset="0"/>
              <a:cs typeface="Aptos" panose="020B0004020202020204" pitchFamily="34" charset="0"/>
            </a:rPr>
            <a:t> will provide the relevant paperwork. </a:t>
          </a:r>
          <a:endParaRPr lang="en-US" dirty="0"/>
        </a:p>
      </dgm:t>
    </dgm:pt>
    <dgm:pt modelId="{AA19B9B1-646E-4E9E-BD9C-55945D047A14}" type="parTrans" cxnId="{7F8666B5-92ED-473D-A373-1D7AE0CE0EF4}">
      <dgm:prSet/>
      <dgm:spPr/>
      <dgm:t>
        <a:bodyPr/>
        <a:lstStyle/>
        <a:p>
          <a:endParaRPr lang="en-US"/>
        </a:p>
      </dgm:t>
    </dgm:pt>
    <dgm:pt modelId="{4B3CC9DC-FA88-47B9-ABC8-E31C779ABFA5}" type="sibTrans" cxnId="{7F8666B5-92ED-473D-A373-1D7AE0CE0EF4}">
      <dgm:prSet/>
      <dgm:spPr/>
      <dgm:t>
        <a:bodyPr/>
        <a:lstStyle/>
        <a:p>
          <a:endParaRPr lang="en-US"/>
        </a:p>
      </dgm:t>
    </dgm:pt>
    <dgm:pt modelId="{FE731870-80C3-4648-9146-EC3F3C188CCC}">
      <dgm:prSet/>
      <dgm:spPr/>
      <dgm:t>
        <a:bodyPr/>
        <a:lstStyle/>
        <a:p>
          <a:r>
            <a:rPr lang="en-US" dirty="0"/>
            <a:t>3. Designated official  and HR address the employee in private </a:t>
          </a:r>
        </a:p>
      </dgm:t>
    </dgm:pt>
    <dgm:pt modelId="{892FB38F-6FFB-4D67-B7C1-C2AEF38D5FD5}" type="parTrans" cxnId="{DE17864D-CBAF-4F33-A9D9-A35EF2663FAE}">
      <dgm:prSet/>
      <dgm:spPr/>
      <dgm:t>
        <a:bodyPr/>
        <a:lstStyle/>
        <a:p>
          <a:endParaRPr lang="en-US"/>
        </a:p>
      </dgm:t>
    </dgm:pt>
    <dgm:pt modelId="{FB8E644B-AC8C-429B-9ABE-FDB0DCBF84A6}" type="sibTrans" cxnId="{DE17864D-CBAF-4F33-A9D9-A35EF2663FAE}">
      <dgm:prSet/>
      <dgm:spPr/>
      <dgm:t>
        <a:bodyPr/>
        <a:lstStyle/>
        <a:p>
          <a:endParaRPr lang="en-US"/>
        </a:p>
      </dgm:t>
    </dgm:pt>
    <dgm:pt modelId="{3B9CAE4A-4611-472C-9D2B-6BDAC007FC3E}">
      <dgm:prSet/>
      <dgm:spPr/>
      <dgm:t>
        <a:bodyPr/>
        <a:lstStyle/>
        <a:p>
          <a:r>
            <a:rPr lang="en-US" dirty="0"/>
            <a:t>4. HR will arrange for the employee to be driven to the collection site and back</a:t>
          </a:r>
        </a:p>
      </dgm:t>
    </dgm:pt>
    <dgm:pt modelId="{B6CAE226-8227-468C-A5A9-3B55D3F89D74}" type="parTrans" cxnId="{43609922-7F42-4645-99FC-6CDC7ACBA056}">
      <dgm:prSet/>
      <dgm:spPr/>
      <dgm:t>
        <a:bodyPr/>
        <a:lstStyle/>
        <a:p>
          <a:endParaRPr lang="en-US"/>
        </a:p>
      </dgm:t>
    </dgm:pt>
    <dgm:pt modelId="{D0830E41-C579-46D2-A9D2-CAB96CA0CB83}" type="sibTrans" cxnId="{43609922-7F42-4645-99FC-6CDC7ACBA056}">
      <dgm:prSet/>
      <dgm:spPr/>
      <dgm:t>
        <a:bodyPr/>
        <a:lstStyle/>
        <a:p>
          <a:endParaRPr lang="en-US"/>
        </a:p>
      </dgm:t>
    </dgm:pt>
    <dgm:pt modelId="{BD753F15-DB00-421A-BF70-9F5AF6907620}" type="pres">
      <dgm:prSet presAssocID="{7C28EF1E-5C29-4F82-A87B-EBD70DD67A48}" presName="linear" presStyleCnt="0">
        <dgm:presLayoutVars>
          <dgm:animLvl val="lvl"/>
          <dgm:resizeHandles val="exact"/>
        </dgm:presLayoutVars>
      </dgm:prSet>
      <dgm:spPr/>
    </dgm:pt>
    <dgm:pt modelId="{8BC5AFFD-C104-4FE8-AE24-51E04EEC8040}" type="pres">
      <dgm:prSet presAssocID="{B1FF4CBF-6AB6-44F9-B825-9237E2017899}" presName="parentText" presStyleLbl="node1" presStyleIdx="0" presStyleCnt="4">
        <dgm:presLayoutVars>
          <dgm:chMax val="0"/>
          <dgm:bulletEnabled val="1"/>
        </dgm:presLayoutVars>
      </dgm:prSet>
      <dgm:spPr/>
    </dgm:pt>
    <dgm:pt modelId="{5EEE90A9-DD65-4753-8F43-5C02A122B11E}" type="pres">
      <dgm:prSet presAssocID="{25262423-9782-4463-94FF-8FE846ECFA34}" presName="spacer" presStyleCnt="0"/>
      <dgm:spPr/>
    </dgm:pt>
    <dgm:pt modelId="{DA0DE4B4-B7BA-4922-A9F5-BF520D9441B1}" type="pres">
      <dgm:prSet presAssocID="{CFE90758-74BE-4E25-9277-57A9861F24C0}" presName="parentText" presStyleLbl="node1" presStyleIdx="1" presStyleCnt="4">
        <dgm:presLayoutVars>
          <dgm:chMax val="0"/>
          <dgm:bulletEnabled val="1"/>
        </dgm:presLayoutVars>
      </dgm:prSet>
      <dgm:spPr/>
    </dgm:pt>
    <dgm:pt modelId="{FA927B56-6BC2-4906-ABC2-0D8A5E8788C3}" type="pres">
      <dgm:prSet presAssocID="{4B3CC9DC-FA88-47B9-ABC8-E31C779ABFA5}" presName="spacer" presStyleCnt="0"/>
      <dgm:spPr/>
    </dgm:pt>
    <dgm:pt modelId="{ADC2D73F-8E20-47E0-B6B1-D3E37C732A41}" type="pres">
      <dgm:prSet presAssocID="{FE731870-80C3-4648-9146-EC3F3C188CCC}" presName="parentText" presStyleLbl="node1" presStyleIdx="2" presStyleCnt="4">
        <dgm:presLayoutVars>
          <dgm:chMax val="0"/>
          <dgm:bulletEnabled val="1"/>
        </dgm:presLayoutVars>
      </dgm:prSet>
      <dgm:spPr/>
    </dgm:pt>
    <dgm:pt modelId="{2CB68C9C-201D-4912-A5FD-5C8C3E2C2C53}" type="pres">
      <dgm:prSet presAssocID="{FB8E644B-AC8C-429B-9ABE-FDB0DCBF84A6}" presName="spacer" presStyleCnt="0"/>
      <dgm:spPr/>
    </dgm:pt>
    <dgm:pt modelId="{596A7905-7957-4183-9E13-7140EDA474BC}" type="pres">
      <dgm:prSet presAssocID="{3B9CAE4A-4611-472C-9D2B-6BDAC007FC3E}" presName="parentText" presStyleLbl="node1" presStyleIdx="3" presStyleCnt="4">
        <dgm:presLayoutVars>
          <dgm:chMax val="0"/>
          <dgm:bulletEnabled val="1"/>
        </dgm:presLayoutVars>
      </dgm:prSet>
      <dgm:spPr/>
    </dgm:pt>
  </dgm:ptLst>
  <dgm:cxnLst>
    <dgm:cxn modelId="{B0DF4D04-3F72-48D9-AB1E-961024A84AA6}" type="presOf" srcId="{FE731870-80C3-4648-9146-EC3F3C188CCC}" destId="{ADC2D73F-8E20-47E0-B6B1-D3E37C732A41}" srcOrd="0" destOrd="0" presId="urn:microsoft.com/office/officeart/2005/8/layout/vList2"/>
    <dgm:cxn modelId="{4AE1C507-BEC3-4C4F-ACAD-A9EEB76E3053}" type="presOf" srcId="{3B9CAE4A-4611-472C-9D2B-6BDAC007FC3E}" destId="{596A7905-7957-4183-9E13-7140EDA474BC}" srcOrd="0" destOrd="0" presId="urn:microsoft.com/office/officeart/2005/8/layout/vList2"/>
    <dgm:cxn modelId="{83A40516-5DC6-475F-8BDB-211656A268F5}" type="presOf" srcId="{CFE90758-74BE-4E25-9277-57A9861F24C0}" destId="{DA0DE4B4-B7BA-4922-A9F5-BF520D9441B1}" srcOrd="0" destOrd="0" presId="urn:microsoft.com/office/officeart/2005/8/layout/vList2"/>
    <dgm:cxn modelId="{43609922-7F42-4645-99FC-6CDC7ACBA056}" srcId="{7C28EF1E-5C29-4F82-A87B-EBD70DD67A48}" destId="{3B9CAE4A-4611-472C-9D2B-6BDAC007FC3E}" srcOrd="3" destOrd="0" parTransId="{B6CAE226-8227-468C-A5A9-3B55D3F89D74}" sibTransId="{D0830E41-C579-46D2-A9D2-CAB96CA0CB83}"/>
    <dgm:cxn modelId="{A4EB062A-D06E-4F97-816D-36122E04B751}" type="presOf" srcId="{7C28EF1E-5C29-4F82-A87B-EBD70DD67A48}" destId="{BD753F15-DB00-421A-BF70-9F5AF6907620}" srcOrd="0" destOrd="0" presId="urn:microsoft.com/office/officeart/2005/8/layout/vList2"/>
    <dgm:cxn modelId="{DE17864D-CBAF-4F33-A9D9-A35EF2663FAE}" srcId="{7C28EF1E-5C29-4F82-A87B-EBD70DD67A48}" destId="{FE731870-80C3-4648-9146-EC3F3C188CCC}" srcOrd="2" destOrd="0" parTransId="{892FB38F-6FFB-4D67-B7C1-C2AEF38D5FD5}" sibTransId="{FB8E644B-AC8C-429B-9ABE-FDB0DCBF84A6}"/>
    <dgm:cxn modelId="{34E2859C-04A5-403D-BC44-93FBE318FF07}" type="presOf" srcId="{B1FF4CBF-6AB6-44F9-B825-9237E2017899}" destId="{8BC5AFFD-C104-4FE8-AE24-51E04EEC8040}" srcOrd="0" destOrd="0" presId="urn:microsoft.com/office/officeart/2005/8/layout/vList2"/>
    <dgm:cxn modelId="{7F8666B5-92ED-473D-A373-1D7AE0CE0EF4}" srcId="{7C28EF1E-5C29-4F82-A87B-EBD70DD67A48}" destId="{CFE90758-74BE-4E25-9277-57A9861F24C0}" srcOrd="1" destOrd="0" parTransId="{AA19B9B1-646E-4E9E-BD9C-55945D047A14}" sibTransId="{4B3CC9DC-FA88-47B9-ABC8-E31C779ABFA5}"/>
    <dgm:cxn modelId="{DB17A3D0-14D9-4524-910B-53C3EE80700C}" srcId="{7C28EF1E-5C29-4F82-A87B-EBD70DD67A48}" destId="{B1FF4CBF-6AB6-44F9-B825-9237E2017899}" srcOrd="0" destOrd="0" parTransId="{876D1ED2-2AC4-4F2A-BBE1-2B64DDFC37FD}" sibTransId="{25262423-9782-4463-94FF-8FE846ECFA34}"/>
    <dgm:cxn modelId="{B6F8BF8E-A271-45F2-8C40-1EC77E340AB4}" type="presParOf" srcId="{BD753F15-DB00-421A-BF70-9F5AF6907620}" destId="{8BC5AFFD-C104-4FE8-AE24-51E04EEC8040}" srcOrd="0" destOrd="0" presId="urn:microsoft.com/office/officeart/2005/8/layout/vList2"/>
    <dgm:cxn modelId="{83E644D3-C73C-420B-9EB6-95C255C00DF9}" type="presParOf" srcId="{BD753F15-DB00-421A-BF70-9F5AF6907620}" destId="{5EEE90A9-DD65-4753-8F43-5C02A122B11E}" srcOrd="1" destOrd="0" presId="urn:microsoft.com/office/officeart/2005/8/layout/vList2"/>
    <dgm:cxn modelId="{86DABC41-B945-48BF-86AD-961A21128D03}" type="presParOf" srcId="{BD753F15-DB00-421A-BF70-9F5AF6907620}" destId="{DA0DE4B4-B7BA-4922-A9F5-BF520D9441B1}" srcOrd="2" destOrd="0" presId="urn:microsoft.com/office/officeart/2005/8/layout/vList2"/>
    <dgm:cxn modelId="{A03560B3-307C-466D-BBF1-7318989E128E}" type="presParOf" srcId="{BD753F15-DB00-421A-BF70-9F5AF6907620}" destId="{FA927B56-6BC2-4906-ABC2-0D8A5E8788C3}" srcOrd="3" destOrd="0" presId="urn:microsoft.com/office/officeart/2005/8/layout/vList2"/>
    <dgm:cxn modelId="{AD993618-DBE3-4ADC-B4C9-2567F23CB1BE}" type="presParOf" srcId="{BD753F15-DB00-421A-BF70-9F5AF6907620}" destId="{ADC2D73F-8E20-47E0-B6B1-D3E37C732A41}" srcOrd="4" destOrd="0" presId="urn:microsoft.com/office/officeart/2005/8/layout/vList2"/>
    <dgm:cxn modelId="{9F1BEB8F-2E95-4B7B-A4F9-A7385A55E38D}" type="presParOf" srcId="{BD753F15-DB00-421A-BF70-9F5AF6907620}" destId="{2CB68C9C-201D-4912-A5FD-5C8C3E2C2C53}" srcOrd="5" destOrd="0" presId="urn:microsoft.com/office/officeart/2005/8/layout/vList2"/>
    <dgm:cxn modelId="{C95916A8-D91C-4662-B4A5-4CF6DAA95C34}" type="presParOf" srcId="{BD753F15-DB00-421A-BF70-9F5AF6907620}" destId="{596A7905-7957-4183-9E13-7140EDA474BC}" srcOrd="6" destOrd="0" presId="urn:microsoft.com/office/officeart/2005/8/layout/vList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732B78-AAE7-4AF1-BD05-D04EA6D50BEC}">
      <dsp:nvSpPr>
        <dsp:cNvPr id="0" name=""/>
        <dsp:cNvSpPr/>
      </dsp:nvSpPr>
      <dsp:spPr>
        <a:xfrm>
          <a:off x="4525848" y="922299"/>
          <a:ext cx="2017815" cy="783131"/>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Physical</a:t>
          </a:r>
        </a:p>
      </dsp:txBody>
      <dsp:txXfrm>
        <a:off x="4564077" y="960528"/>
        <a:ext cx="1941357" cy="706673"/>
      </dsp:txXfrm>
    </dsp:sp>
    <dsp:sp modelId="{7C81D5FC-8EB9-4071-AA4A-DCAA0199AC91}">
      <dsp:nvSpPr>
        <dsp:cNvPr id="0" name=""/>
        <dsp:cNvSpPr/>
      </dsp:nvSpPr>
      <dsp:spPr>
        <a:xfrm>
          <a:off x="3256347" y="929864"/>
          <a:ext cx="8093271" cy="8093271"/>
        </a:xfrm>
        <a:custGeom>
          <a:avLst/>
          <a:gdLst/>
          <a:ahLst/>
          <a:cxnLst/>
          <a:rect l="0" t="0" r="0" b="0"/>
          <a:pathLst>
            <a:path>
              <a:moveTo>
                <a:pt x="3331277" y="63731"/>
              </a:moveTo>
              <a:arcTo wR="4046635" hR="4046635" stAng="15589069" swAng="3948114"/>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66422BB-93A8-4A3E-9518-58F677DE6BD9}">
      <dsp:nvSpPr>
        <dsp:cNvPr id="0" name=""/>
        <dsp:cNvSpPr/>
      </dsp:nvSpPr>
      <dsp:spPr>
        <a:xfrm>
          <a:off x="9985055" y="2728472"/>
          <a:ext cx="1831130" cy="948517"/>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Behavioral</a:t>
          </a:r>
        </a:p>
      </dsp:txBody>
      <dsp:txXfrm>
        <a:off x="10031358" y="2774775"/>
        <a:ext cx="1738524" cy="855911"/>
      </dsp:txXfrm>
    </dsp:sp>
    <dsp:sp modelId="{4BAB7FA5-57B8-4E83-817D-2517D39E8962}">
      <dsp:nvSpPr>
        <dsp:cNvPr id="0" name=""/>
        <dsp:cNvSpPr/>
      </dsp:nvSpPr>
      <dsp:spPr>
        <a:xfrm>
          <a:off x="3082323" y="579193"/>
          <a:ext cx="8093271" cy="8093271"/>
        </a:xfrm>
        <a:custGeom>
          <a:avLst/>
          <a:gdLst/>
          <a:ahLst/>
          <a:cxnLst/>
          <a:rect l="0" t="0" r="0" b="0"/>
          <a:pathLst>
            <a:path>
              <a:moveTo>
                <a:pt x="7991556" y="3145049"/>
              </a:moveTo>
              <a:arcTo wR="4046635" hR="4046635" stAng="20827591" swAng="4339788"/>
            </a:path>
          </a:pathLst>
        </a:custGeom>
        <a:noFill/>
        <a:ln w="9525" cap="flat"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7F6FDD8-CBDB-450F-BA21-BC1174503E27}">
      <dsp:nvSpPr>
        <dsp:cNvPr id="0" name=""/>
        <dsp:cNvSpPr/>
      </dsp:nvSpPr>
      <dsp:spPr>
        <a:xfrm>
          <a:off x="7092449" y="8059081"/>
          <a:ext cx="2051038" cy="996751"/>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Speech</a:t>
          </a:r>
        </a:p>
      </dsp:txBody>
      <dsp:txXfrm>
        <a:off x="7141106" y="8107738"/>
        <a:ext cx="1953724" cy="899437"/>
      </dsp:txXfrm>
    </dsp:sp>
    <dsp:sp modelId="{90E8BC9F-55F1-4253-8B54-FE0606CDE509}">
      <dsp:nvSpPr>
        <dsp:cNvPr id="0" name=""/>
        <dsp:cNvSpPr/>
      </dsp:nvSpPr>
      <dsp:spPr>
        <a:xfrm>
          <a:off x="2224230" y="669034"/>
          <a:ext cx="8093271" cy="8093271"/>
        </a:xfrm>
        <a:custGeom>
          <a:avLst/>
          <a:gdLst/>
          <a:ahLst/>
          <a:cxnLst/>
          <a:rect l="0" t="0" r="0" b="0"/>
          <a:pathLst>
            <a:path>
              <a:moveTo>
                <a:pt x="4829444" y="8016833"/>
              </a:moveTo>
              <a:arcTo wR="4046635" hR="4046635" stAng="4730760" swAng="3444178"/>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02AA2C6-8A69-400A-B247-972B3E21CBE1}">
      <dsp:nvSpPr>
        <dsp:cNvPr id="0" name=""/>
        <dsp:cNvSpPr/>
      </dsp:nvSpPr>
      <dsp:spPr>
        <a:xfrm>
          <a:off x="1828326" y="6717296"/>
          <a:ext cx="2490355" cy="768018"/>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Performance</a:t>
          </a:r>
        </a:p>
      </dsp:txBody>
      <dsp:txXfrm>
        <a:off x="1865818" y="6754788"/>
        <a:ext cx="2415371" cy="693034"/>
      </dsp:txXfrm>
    </dsp:sp>
    <dsp:sp modelId="{B814589E-540E-4C78-8E15-C9D3C75FF47C}">
      <dsp:nvSpPr>
        <dsp:cNvPr id="0" name=""/>
        <dsp:cNvSpPr/>
      </dsp:nvSpPr>
      <dsp:spPr>
        <a:xfrm>
          <a:off x="2699281" y="1491335"/>
          <a:ext cx="8093271" cy="8093271"/>
        </a:xfrm>
        <a:custGeom>
          <a:avLst/>
          <a:gdLst/>
          <a:ahLst/>
          <a:cxnLst/>
          <a:rect l="0" t="0" r="0" b="0"/>
          <a:pathLst>
            <a:path>
              <a:moveTo>
                <a:pt x="165876" y="5193356"/>
              </a:moveTo>
              <a:arcTo wR="4046635" hR="4046635" stAng="9812291" swAng="2926970"/>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22D3C67-8646-4D6D-BBD4-346671A2CE29}">
      <dsp:nvSpPr>
        <dsp:cNvPr id="0" name=""/>
        <dsp:cNvSpPr/>
      </dsp:nvSpPr>
      <dsp:spPr>
        <a:xfrm>
          <a:off x="2521776" y="2399630"/>
          <a:ext cx="2064969" cy="946065"/>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Body Odor</a:t>
          </a:r>
        </a:p>
      </dsp:txBody>
      <dsp:txXfrm>
        <a:off x="2567959" y="2445813"/>
        <a:ext cx="1972603" cy="853699"/>
      </dsp:txXfrm>
    </dsp:sp>
    <dsp:sp modelId="{3C799825-ED40-4740-A150-B4B99958F2D3}">
      <dsp:nvSpPr>
        <dsp:cNvPr id="0" name=""/>
        <dsp:cNvSpPr/>
      </dsp:nvSpPr>
      <dsp:spPr>
        <a:xfrm>
          <a:off x="2539413" y="1328932"/>
          <a:ext cx="8093271" cy="8093271"/>
        </a:xfrm>
        <a:custGeom>
          <a:avLst/>
          <a:gdLst/>
          <a:ahLst/>
          <a:cxnLst/>
          <a:rect l="0" t="0" r="0" b="0"/>
          <a:pathLst>
            <a:path>
              <a:moveTo>
                <a:pt x="1313740" y="1062252"/>
              </a:moveTo>
              <a:arcTo wR="4046635" hR="4046635" stAng="13651120" swAng="1043591"/>
            </a:path>
          </a:pathLst>
        </a:custGeom>
        <a:noFill/>
        <a:ln w="9525"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C5AFFD-C104-4FE8-AE24-51E04EEC8040}">
      <dsp:nvSpPr>
        <dsp:cNvPr id="0" name=""/>
        <dsp:cNvSpPr/>
      </dsp:nvSpPr>
      <dsp:spPr>
        <a:xfrm>
          <a:off x="0" y="70323"/>
          <a:ext cx="13577762" cy="133566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dirty="0"/>
            <a:t>1. Designated official observes the employee’s suspicious behavior </a:t>
          </a:r>
        </a:p>
      </dsp:txBody>
      <dsp:txXfrm>
        <a:off x="65202" y="135525"/>
        <a:ext cx="13447358" cy="1205260"/>
      </dsp:txXfrm>
    </dsp:sp>
    <dsp:sp modelId="{DA0DE4B4-B7BA-4922-A9F5-BF520D9441B1}">
      <dsp:nvSpPr>
        <dsp:cNvPr id="0" name=""/>
        <dsp:cNvSpPr/>
      </dsp:nvSpPr>
      <dsp:spPr>
        <a:xfrm>
          <a:off x="0" y="1501028"/>
          <a:ext cx="13577762" cy="133566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dirty="0"/>
            <a:t>2. </a:t>
          </a:r>
          <a:r>
            <a:rPr lang="en-US" sz="3300" kern="1200" dirty="0">
              <a:effectLst/>
              <a:latin typeface="Aptos" panose="020B0004020202020204" pitchFamily="34" charset="0"/>
              <a:ea typeface="Times New Roman" panose="02020603050405020304" pitchFamily="18" charset="0"/>
              <a:cs typeface="Aptos" panose="020B0004020202020204" pitchFamily="34" charset="0"/>
            </a:rPr>
            <a:t>The d</a:t>
          </a:r>
          <a:r>
            <a:rPr lang="en-US" sz="3300" kern="1200" dirty="0"/>
            <a:t>esignated official</a:t>
          </a:r>
          <a:r>
            <a:rPr lang="en-US" sz="3300" kern="1200" dirty="0">
              <a:effectLst/>
              <a:latin typeface="Aptos" panose="020B0004020202020204" pitchFamily="34" charset="0"/>
              <a:ea typeface="Times New Roman" panose="02020603050405020304" pitchFamily="18" charset="0"/>
              <a:cs typeface="Aptos" panose="020B0004020202020204" pitchFamily="34" charset="0"/>
            </a:rPr>
            <a:t> contacts the Human Resources office, </a:t>
          </a:r>
          <a:r>
            <a:rPr lang="en-US" sz="3300" kern="1200" dirty="0">
              <a:solidFill>
                <a:schemeClr val="bg1"/>
              </a:solidFill>
              <a:effectLst/>
              <a:latin typeface="Aptos" panose="020B0004020202020204" pitchFamily="34" charset="0"/>
              <a:ea typeface="Times New Roman" panose="02020603050405020304" pitchFamily="18" charset="0"/>
              <a:cs typeface="Aptos" panose="020B0004020202020204" pitchFamily="34" charset="0"/>
            </a:rPr>
            <a:t>which</a:t>
          </a:r>
          <a:r>
            <a:rPr lang="en-US" sz="3300" kern="1200" dirty="0">
              <a:effectLst/>
              <a:latin typeface="Aptos" panose="020B0004020202020204" pitchFamily="34" charset="0"/>
              <a:ea typeface="Times New Roman" panose="02020603050405020304" pitchFamily="18" charset="0"/>
              <a:cs typeface="Aptos" panose="020B0004020202020204" pitchFamily="34" charset="0"/>
            </a:rPr>
            <a:t> will provide the relevant paperwork. </a:t>
          </a:r>
          <a:endParaRPr lang="en-US" sz="3300" kern="1200" dirty="0"/>
        </a:p>
      </dsp:txBody>
      <dsp:txXfrm>
        <a:off x="65202" y="1566230"/>
        <a:ext cx="13447358" cy="1205260"/>
      </dsp:txXfrm>
    </dsp:sp>
    <dsp:sp modelId="{ADC2D73F-8E20-47E0-B6B1-D3E37C732A41}">
      <dsp:nvSpPr>
        <dsp:cNvPr id="0" name=""/>
        <dsp:cNvSpPr/>
      </dsp:nvSpPr>
      <dsp:spPr>
        <a:xfrm>
          <a:off x="0" y="2931733"/>
          <a:ext cx="13577762" cy="133566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dirty="0"/>
            <a:t>3. Designated official  and HR address the employee in private </a:t>
          </a:r>
        </a:p>
      </dsp:txBody>
      <dsp:txXfrm>
        <a:off x="65202" y="2996935"/>
        <a:ext cx="13447358" cy="1205260"/>
      </dsp:txXfrm>
    </dsp:sp>
    <dsp:sp modelId="{596A7905-7957-4183-9E13-7140EDA474BC}">
      <dsp:nvSpPr>
        <dsp:cNvPr id="0" name=""/>
        <dsp:cNvSpPr/>
      </dsp:nvSpPr>
      <dsp:spPr>
        <a:xfrm>
          <a:off x="0" y="4362437"/>
          <a:ext cx="13577762" cy="133566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dirty="0"/>
            <a:t>4. HR will arrange for the employee to be driven to the collection site and back</a:t>
          </a:r>
        </a:p>
      </dsp:txBody>
      <dsp:txXfrm>
        <a:off x="65202" y="4427639"/>
        <a:ext cx="13447358" cy="1205260"/>
      </dsp:txXfrm>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872631-8C84-46E1-B87D-EBB2C62DF897}" type="datetimeFigureOut">
              <a:rPr lang="en-US" smtClean="0"/>
              <a:t>8/27/2026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48805F-3B67-4038-B4E5-F89CB4091861}" type="slidenum">
              <a:rPr lang="en-US" smtClean="0"/>
              <a:t>‹#›</a:t>
            </a:fld>
            <a:endParaRPr lang="en-US"/>
          </a:p>
        </p:txBody>
      </p:sp>
    </p:spTree>
    <p:extLst>
      <p:ext uri="{BB962C8B-B14F-4D97-AF65-F5344CB8AC3E}">
        <p14:creationId xmlns:p14="http://schemas.microsoft.com/office/powerpoint/2010/main" val="3820862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Hello and welcome to our presentation on Reasonable Suspicion. This presentation is brought to you by the DOAS HRA Policy Team.</a:t>
            </a:r>
            <a:endParaRPr lang="en-US" sz="1400" dirty="0">
              <a:latin typeface="Lucida Sans" panose="020B0602030504020204" pitchFamily="34" charset="0"/>
            </a:endParaRPr>
          </a:p>
          <a:p>
            <a:endParaRPr lang="en-US" dirty="0"/>
          </a:p>
        </p:txBody>
      </p:sp>
      <p:sp>
        <p:nvSpPr>
          <p:cNvPr id="4" name="Slide Number Placeholder 3"/>
          <p:cNvSpPr>
            <a:spLocks noGrp="1"/>
          </p:cNvSpPr>
          <p:nvPr>
            <p:ph type="sldNum" sz="quarter" idx="5"/>
          </p:nvPr>
        </p:nvSpPr>
        <p:spPr/>
        <p:txBody>
          <a:bodyPr/>
          <a:lstStyle/>
          <a:p>
            <a:fld id="{1D48805F-3B67-4038-B4E5-F89CB4091861}" type="slidenum">
              <a:rPr lang="en-US" smtClean="0"/>
              <a:t>1</a:t>
            </a:fld>
            <a:endParaRPr lang="en-US"/>
          </a:p>
        </p:txBody>
      </p:sp>
    </p:spTree>
    <p:extLst>
      <p:ext uri="{BB962C8B-B14F-4D97-AF65-F5344CB8AC3E}">
        <p14:creationId xmlns:p14="http://schemas.microsoft.com/office/powerpoint/2010/main" val="37232620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latin typeface="Calisto MT" panose="02040603050505030304" pitchFamily="18" charset="0"/>
              </a:rPr>
              <a:t>The designated official may be a manager, supervisor, human resources representative, or other agency or entity staff assigned responsibility for determining whether reasonable suspicion exists.</a:t>
            </a:r>
          </a:p>
          <a:p>
            <a:endParaRPr lang="en-US" dirty="0"/>
          </a:p>
        </p:txBody>
      </p:sp>
      <p:sp>
        <p:nvSpPr>
          <p:cNvPr id="4" name="Slide Number Placeholder 3"/>
          <p:cNvSpPr>
            <a:spLocks noGrp="1"/>
          </p:cNvSpPr>
          <p:nvPr>
            <p:ph type="sldNum" sz="quarter" idx="5"/>
          </p:nvPr>
        </p:nvSpPr>
        <p:spPr/>
        <p:txBody>
          <a:bodyPr/>
          <a:lstStyle/>
          <a:p>
            <a:fld id="{1D48805F-3B67-4038-B4E5-F89CB4091861}" type="slidenum">
              <a:rPr lang="en-US" smtClean="0"/>
              <a:t>10</a:t>
            </a:fld>
            <a:endParaRPr lang="en-US"/>
          </a:p>
        </p:txBody>
      </p:sp>
    </p:spTree>
    <p:extLst>
      <p:ext uri="{BB962C8B-B14F-4D97-AF65-F5344CB8AC3E}">
        <p14:creationId xmlns:p14="http://schemas.microsoft.com/office/powerpoint/2010/main" val="37175397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1200" kern="1200" dirty="0">
                <a:solidFill>
                  <a:schemeClr val="tx1"/>
                </a:solidFill>
                <a:effectLst/>
                <a:latin typeface="+mn-lt"/>
                <a:ea typeface="+mn-ea"/>
                <a:cs typeface="+mn-cs"/>
              </a:rPr>
              <a:t>The designated agency or entity official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should always consult with their Human Resources Office first when there’s reasonable suspicion. </a:t>
            </a:r>
            <a:r>
              <a:rPr lang="en-US" sz="1200" kern="1200" dirty="0">
                <a:solidFill>
                  <a:schemeClr val="tx1"/>
                </a:solidFill>
                <a:effectLst/>
                <a:latin typeface="+mn-lt"/>
                <a:ea typeface="+mn-ea"/>
                <a:cs typeface="+mn-cs"/>
              </a:rPr>
              <a:t>We strongly emphasize the importance of contacting Human Resources rather than the official attempting to handle on their own</a:t>
            </a:r>
            <a:r>
              <a:rPr lang="en-US" sz="1400" dirty="0"/>
              <a:t>. </a:t>
            </a:r>
            <a:r>
              <a:rPr lang="en-US" altLang="en-US" sz="1400" b="0" dirty="0">
                <a:solidFill>
                  <a:schemeClr val="accent4">
                    <a:lumMod val="75000"/>
                  </a:schemeClr>
                </a:solidFill>
              </a:rPr>
              <a:t>HR will provide the appropriate paperwork to document the behavior. </a:t>
            </a:r>
            <a:endParaRPr lang="en-US" sz="1400" b="0" dirty="0"/>
          </a:p>
          <a:p>
            <a:endParaRPr lang="en-US" dirty="0"/>
          </a:p>
        </p:txBody>
      </p:sp>
      <p:sp>
        <p:nvSpPr>
          <p:cNvPr id="4" name="Slide Number Placeholder 3"/>
          <p:cNvSpPr>
            <a:spLocks noGrp="1"/>
          </p:cNvSpPr>
          <p:nvPr>
            <p:ph type="sldNum" sz="quarter" idx="5"/>
          </p:nvPr>
        </p:nvSpPr>
        <p:spPr/>
        <p:txBody>
          <a:bodyPr/>
          <a:lstStyle/>
          <a:p>
            <a:fld id="{1D48805F-3B67-4038-B4E5-F89CB4091861}" type="slidenum">
              <a:rPr lang="en-US" smtClean="0"/>
              <a:t>11</a:t>
            </a:fld>
            <a:endParaRPr lang="en-US"/>
          </a:p>
        </p:txBody>
      </p:sp>
    </p:spTree>
    <p:extLst>
      <p:ext uri="{BB962C8B-B14F-4D97-AF65-F5344CB8AC3E}">
        <p14:creationId xmlns:p14="http://schemas.microsoft.com/office/powerpoint/2010/main" val="34121890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FF0000"/>
                </a:solidFill>
                <a:effectLst/>
                <a:latin typeface="Aptos" panose="020B0004020202020204" pitchFamily="34" charset="0"/>
                <a:ea typeface="Aptos" panose="020B0004020202020204" pitchFamily="34" charset="0"/>
                <a:cs typeface="Aptos" panose="020B0004020202020204" pitchFamily="34" charset="0"/>
              </a:rPr>
              <a:t>In incidents involving reasonable suspicion, this office encourages HR to provide the Reasonable Suspicion Checklist to the employee’s supervisor or other </a:t>
            </a:r>
            <a:r>
              <a:rPr lang="en-US" sz="1000" kern="1200" dirty="0">
                <a:solidFill>
                  <a:schemeClr val="tx1"/>
                </a:solidFill>
                <a:effectLst/>
                <a:latin typeface="+mn-lt"/>
                <a:ea typeface="+mn-ea"/>
                <a:cs typeface="+mn-cs"/>
              </a:rPr>
              <a:t>designated agency/entity official</a:t>
            </a:r>
            <a:r>
              <a:rPr lang="en-US" sz="1200" dirty="0">
                <a:solidFill>
                  <a:srgbClr val="FF0000"/>
                </a:solidFill>
                <a:effectLst/>
                <a:latin typeface="Aptos" panose="020B0004020202020204" pitchFamily="34" charset="0"/>
                <a:ea typeface="Aptos" panose="020B0004020202020204" pitchFamily="34" charset="0"/>
                <a:cs typeface="Aptos" panose="020B0004020202020204" pitchFamily="34" charset="0"/>
              </a:rPr>
              <a:t> </a:t>
            </a:r>
            <a:r>
              <a:rPr lang="en-US" sz="1000" kern="1200" dirty="0">
                <a:solidFill>
                  <a:schemeClr val="tx1"/>
                </a:solidFill>
                <a:effectLst/>
                <a:latin typeface="+mn-lt"/>
                <a:ea typeface="+mn-ea"/>
                <a:cs typeface="+mn-cs"/>
              </a:rPr>
              <a:t>who directly observed the indicators pointing to possible drug or alcohol use</a:t>
            </a:r>
            <a:r>
              <a:rPr lang="en-US" sz="1200" dirty="0">
                <a:solidFill>
                  <a:srgbClr val="FF0000"/>
                </a:solidFill>
                <a:effectLst/>
                <a:latin typeface="Aptos" panose="020B0004020202020204" pitchFamily="34" charset="0"/>
                <a:ea typeface="Aptos" panose="020B0004020202020204" pitchFamily="34" charset="0"/>
                <a:cs typeface="Aptos" panose="020B0004020202020204" pitchFamily="34" charset="0"/>
              </a:rPr>
              <a:t>. This checklist can be found at the link listed on the slide and </a:t>
            </a:r>
            <a:r>
              <a:rPr lang="en-US" sz="1600" b="0" i="0" dirty="0">
                <a:solidFill>
                  <a:srgbClr val="323130"/>
                </a:solidFill>
                <a:effectLst/>
                <a:latin typeface="Segoe UI" panose="020B0502040204020203" pitchFamily="34" charset="0"/>
              </a:rPr>
              <a:t>includes the indicators we previously touched on, such as behavior, speech, and body odor. </a:t>
            </a:r>
          </a:p>
          <a:p>
            <a:endParaRPr lang="en-US" dirty="0"/>
          </a:p>
        </p:txBody>
      </p:sp>
      <p:sp>
        <p:nvSpPr>
          <p:cNvPr id="4" name="Slide Number Placeholder 3"/>
          <p:cNvSpPr>
            <a:spLocks noGrp="1"/>
          </p:cNvSpPr>
          <p:nvPr>
            <p:ph type="sldNum" sz="quarter" idx="5"/>
          </p:nvPr>
        </p:nvSpPr>
        <p:spPr/>
        <p:txBody>
          <a:bodyPr/>
          <a:lstStyle/>
          <a:p>
            <a:fld id="{1D48805F-3B67-4038-B4E5-F89CB4091861}" type="slidenum">
              <a:rPr lang="en-US" smtClean="0"/>
              <a:t>12</a:t>
            </a:fld>
            <a:endParaRPr lang="en-US"/>
          </a:p>
        </p:txBody>
      </p:sp>
    </p:spTree>
    <p:extLst>
      <p:ext uri="{BB962C8B-B14F-4D97-AF65-F5344CB8AC3E}">
        <p14:creationId xmlns:p14="http://schemas.microsoft.com/office/powerpoint/2010/main" val="20455624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buFont typeface="+mj-lt"/>
              <a:buNone/>
            </a:pPr>
            <a:r>
              <a:rPr lang="en-US" sz="1000" kern="1200" dirty="0">
                <a:solidFill>
                  <a:schemeClr val="tx1"/>
                </a:solidFill>
                <a:effectLst/>
                <a:latin typeface="+mn-lt"/>
                <a:ea typeface="+mn-ea"/>
                <a:cs typeface="+mn-cs"/>
              </a:rPr>
              <a:t>After direct observation of the indicators and completion of the reasonable suspicion checklist, HR, the supervisor, and or other designated agency or entity official are to privately</a:t>
            </a:r>
            <a:r>
              <a:rPr lang="en-US" sz="1200" dirty="0">
                <a:solidFill>
                  <a:srgbClr val="FF0000"/>
                </a:solidFill>
                <a:effectLst/>
                <a:latin typeface="Aptos" panose="020B0004020202020204" pitchFamily="34" charset="0"/>
                <a:ea typeface="Times New Roman" panose="02020603050405020304" pitchFamily="18" charset="0"/>
                <a:cs typeface="Aptos" panose="020B0004020202020204" pitchFamily="34" charset="0"/>
              </a:rPr>
              <a:t> address the information with the employee</a:t>
            </a:r>
            <a:r>
              <a:rPr lang="en-US" sz="1200" dirty="0">
                <a:effectLst/>
                <a:latin typeface="Aptos" panose="020B0004020202020204" pitchFamily="34" charset="0"/>
                <a:ea typeface="Times New Roman" panose="02020603050405020304" pitchFamily="18" charset="0"/>
                <a:cs typeface="Aptos" panose="020B0004020202020204" pitchFamily="34" charset="0"/>
              </a:rPr>
              <a:t>.  </a:t>
            </a:r>
            <a:r>
              <a:rPr lang="en-US" sz="1200" dirty="0">
                <a:solidFill>
                  <a:srgbClr val="FF0000"/>
                </a:solidFill>
                <a:effectLst/>
                <a:latin typeface="Aptos" panose="020B0004020202020204" pitchFamily="34" charset="0"/>
                <a:ea typeface="Times New Roman" panose="02020603050405020304" pitchFamily="18" charset="0"/>
                <a:cs typeface="Aptos" panose="020B0004020202020204" pitchFamily="34" charset="0"/>
              </a:rPr>
              <a:t>If, after this discussion, it is determined that the employee should undergo drug testing, the employee should be given a directive to report to</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200" dirty="0">
                <a:effectLst/>
                <a:latin typeface="Aptos" panose="020B0004020202020204" pitchFamily="34" charset="0"/>
                <a:ea typeface="Times New Roman" panose="02020603050405020304" pitchFamily="18" charset="0"/>
                <a:cs typeface="Aptos" panose="020B0004020202020204" pitchFamily="34" charset="0"/>
              </a:rPr>
              <a:t>the</a:t>
            </a:r>
            <a:r>
              <a:rPr lang="en-US" sz="1200" dirty="0">
                <a:solidFill>
                  <a:srgbClr val="FF0000"/>
                </a:solidFill>
                <a:effectLst/>
                <a:latin typeface="Aptos" panose="020B0004020202020204" pitchFamily="34" charset="0"/>
                <a:ea typeface="Times New Roman" panose="02020603050405020304" pitchFamily="18" charset="0"/>
                <a:cs typeface="Aptos" panose="020B0004020202020204" pitchFamily="34" charset="0"/>
              </a:rPr>
              <a:t> identified</a:t>
            </a:r>
            <a:r>
              <a:rPr lang="en-US" sz="1200" dirty="0">
                <a:effectLst/>
                <a:latin typeface="Aptos" panose="020B0004020202020204" pitchFamily="34" charset="0"/>
                <a:ea typeface="Times New Roman" panose="02020603050405020304" pitchFamily="18" charset="0"/>
                <a:cs typeface="Aptos" panose="020B0004020202020204" pitchFamily="34" charset="0"/>
              </a:rPr>
              <a:t> collection site, along with instructions </a:t>
            </a:r>
            <a:r>
              <a:rPr lang="en-US" sz="1200" dirty="0">
                <a:solidFill>
                  <a:srgbClr val="FF0000"/>
                </a:solidFill>
                <a:effectLst/>
                <a:latin typeface="Aptos" panose="020B0004020202020204" pitchFamily="34" charset="0"/>
                <a:ea typeface="Times New Roman" panose="02020603050405020304" pitchFamily="18" charset="0"/>
                <a:cs typeface="Aptos" panose="020B0004020202020204" pitchFamily="34" charset="0"/>
              </a:rPr>
              <a:t>to follow </a:t>
            </a:r>
            <a:r>
              <a:rPr lang="en-US" sz="1200" dirty="0">
                <a:effectLst/>
                <a:latin typeface="Aptos" panose="020B0004020202020204" pitchFamily="34" charset="0"/>
                <a:ea typeface="Times New Roman" panose="02020603050405020304" pitchFamily="18" charset="0"/>
                <a:cs typeface="Aptos" panose="020B0004020202020204" pitchFamily="34" charset="0"/>
              </a:rPr>
              <a:t>while at the collection site. </a:t>
            </a:r>
            <a:endParaRPr lang="en-US" sz="1200" dirty="0">
              <a:effectLst/>
              <a:latin typeface="Aptos" panose="020B0004020202020204" pitchFamily="34" charset="0"/>
              <a:ea typeface="Aptos" panose="020B0004020202020204" pitchFamily="34" charset="0"/>
              <a:cs typeface="Aptos" panose="020B0004020202020204" pitchFamily="34" charset="0"/>
            </a:endParaRPr>
          </a:p>
          <a:p>
            <a:endParaRPr lang="en-US" dirty="0"/>
          </a:p>
        </p:txBody>
      </p:sp>
      <p:sp>
        <p:nvSpPr>
          <p:cNvPr id="4" name="Slide Number Placeholder 3"/>
          <p:cNvSpPr>
            <a:spLocks noGrp="1"/>
          </p:cNvSpPr>
          <p:nvPr>
            <p:ph type="sldNum" sz="quarter" idx="5"/>
          </p:nvPr>
        </p:nvSpPr>
        <p:spPr/>
        <p:txBody>
          <a:bodyPr/>
          <a:lstStyle/>
          <a:p>
            <a:fld id="{1D48805F-3B67-4038-B4E5-F89CB4091861}" type="slidenum">
              <a:rPr lang="en-US" smtClean="0"/>
              <a:t>13</a:t>
            </a:fld>
            <a:endParaRPr lang="en-US"/>
          </a:p>
        </p:txBody>
      </p:sp>
    </p:spTree>
    <p:extLst>
      <p:ext uri="{BB962C8B-B14F-4D97-AF65-F5344CB8AC3E}">
        <p14:creationId xmlns:p14="http://schemas.microsoft.com/office/powerpoint/2010/main" val="2565482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FF0000"/>
                </a:solidFill>
                <a:effectLst/>
                <a:latin typeface="Aptos" panose="020B0004020202020204" pitchFamily="34" charset="0"/>
                <a:ea typeface="Times New Roman" panose="02020603050405020304" pitchFamily="18" charset="0"/>
                <a:cs typeface="Aptos" panose="020B0004020202020204" pitchFamily="34" charset="0"/>
              </a:rPr>
              <a:t>If an employee is sent for reasonable suspicion testing, the Chain of Custody form, like the one on the slide, will also be given to the employee and the designated official. </a:t>
            </a:r>
            <a:endParaRPr lang="en-US" sz="1200" dirty="0">
              <a:effectLst/>
              <a:latin typeface="Aptos" panose="020B0004020202020204" pitchFamily="34" charset="0"/>
              <a:ea typeface="Aptos" panose="020B0004020202020204" pitchFamily="34" charset="0"/>
              <a:cs typeface="Aptos" panose="020B0004020202020204" pitchFamily="34" charset="0"/>
            </a:endParaRPr>
          </a:p>
          <a:p>
            <a:endParaRPr lang="en-US" dirty="0"/>
          </a:p>
        </p:txBody>
      </p:sp>
      <p:sp>
        <p:nvSpPr>
          <p:cNvPr id="4" name="Slide Number Placeholder 3"/>
          <p:cNvSpPr>
            <a:spLocks noGrp="1"/>
          </p:cNvSpPr>
          <p:nvPr>
            <p:ph type="sldNum" sz="quarter" idx="5"/>
          </p:nvPr>
        </p:nvSpPr>
        <p:spPr/>
        <p:txBody>
          <a:bodyPr/>
          <a:lstStyle/>
          <a:p>
            <a:fld id="{1D48805F-3B67-4038-B4E5-F89CB4091861}" type="slidenum">
              <a:rPr lang="en-US" smtClean="0"/>
              <a:t>14</a:t>
            </a:fld>
            <a:endParaRPr lang="en-US"/>
          </a:p>
        </p:txBody>
      </p:sp>
    </p:spTree>
    <p:extLst>
      <p:ext uri="{BB962C8B-B14F-4D97-AF65-F5344CB8AC3E}">
        <p14:creationId xmlns:p14="http://schemas.microsoft.com/office/powerpoint/2010/main" val="8849128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buFont typeface="+mj-lt"/>
              <a:buNone/>
            </a:pPr>
            <a:r>
              <a:rPr lang="en-US" sz="800" kern="1200" dirty="0">
                <a:solidFill>
                  <a:schemeClr val="tx1"/>
                </a:solidFill>
                <a:effectLst/>
                <a:latin typeface="+mn-lt"/>
                <a:ea typeface="+mn-ea"/>
                <a:cs typeface="+mn-cs"/>
              </a:rPr>
              <a:t>Let’s talk about transportation and who drives an employee to the collection site when there is reasonable suspicion of possible drug or alcohol use. In the past, we have had many challenges surrounding this issue. </a:t>
            </a:r>
            <a:r>
              <a:rPr lang="en-US" sz="1000" kern="1200" dirty="0">
                <a:solidFill>
                  <a:schemeClr val="tx1"/>
                </a:solidFill>
                <a:effectLst/>
                <a:latin typeface="+mn-lt"/>
                <a:ea typeface="+mn-ea"/>
                <a:cs typeface="+mn-cs"/>
              </a:rPr>
              <a:t>We’ve had some state agencies initially use their law enforcement, but later determine that this was not appropriate.</a:t>
            </a:r>
          </a:p>
          <a:p>
            <a:pPr marL="0" marR="0" lvl="0" indent="0">
              <a:buFont typeface="+mj-lt"/>
              <a:buNone/>
            </a:pPr>
            <a:endParaRPr lang="en-US" sz="1000" dirty="0">
              <a:solidFill>
                <a:schemeClr val="tx1"/>
              </a:solidFill>
              <a:effectLst/>
              <a:latin typeface="Aptos" panose="020B0004020202020204" pitchFamily="34" charset="0"/>
              <a:ea typeface="Aptos" panose="020B0004020202020204" pitchFamily="34" charset="0"/>
              <a:cs typeface="Aptos" panose="020B0004020202020204" pitchFamily="34" charset="0"/>
            </a:endParaRPr>
          </a:p>
          <a:p>
            <a:pPr marL="0" marR="0" lvl="0" indent="0">
              <a:buFont typeface="+mj-lt"/>
              <a:buNone/>
            </a:pPr>
            <a:r>
              <a:rPr lang="en-US" sz="1000" dirty="0">
                <a:solidFill>
                  <a:srgbClr val="FF0000"/>
                </a:solidFill>
                <a:effectLst/>
                <a:latin typeface="Aptos" panose="020B0004020202020204" pitchFamily="34" charset="0"/>
                <a:ea typeface="Aptos" panose="020B0004020202020204" pitchFamily="34" charset="0"/>
                <a:cs typeface="Aptos" panose="020B0004020202020204" pitchFamily="34" charset="0"/>
              </a:rPr>
              <a:t>Other agencies attempted to assign this responsibility to supervisors who complained that they were uncomfortable with this responsibility, especially if the supervisor is the person who first suspected the employee of</a:t>
            </a:r>
            <a:r>
              <a:rPr lang="en-US" sz="1000" dirty="0">
                <a:solidFill>
                  <a:srgbClr val="323130"/>
                </a:solidFill>
                <a:effectLst/>
                <a:latin typeface="Aptos" panose="020B0004020202020204" pitchFamily="34" charset="0"/>
                <a:ea typeface="Aptos" panose="020B0004020202020204" pitchFamily="34" charset="0"/>
                <a:cs typeface="Aptos" panose="020B0004020202020204" pitchFamily="34" charset="0"/>
              </a:rPr>
              <a:t> being under the influence.</a:t>
            </a:r>
            <a:endParaRPr lang="en-US" sz="1000" dirty="0">
              <a:solidFill>
                <a:schemeClr val="tx1"/>
              </a:solidFill>
              <a:effectLst/>
              <a:latin typeface="Aptos" panose="020B0004020202020204" pitchFamily="34" charset="0"/>
              <a:ea typeface="Aptos" panose="020B0004020202020204" pitchFamily="34" charset="0"/>
              <a:cs typeface="Aptos" panose="020B0004020202020204" pitchFamily="34" charset="0"/>
            </a:endParaRPr>
          </a:p>
          <a:p>
            <a:endParaRPr lang="en-US" sz="1000" dirty="0"/>
          </a:p>
          <a:p>
            <a:endParaRPr lang="en-US" dirty="0"/>
          </a:p>
        </p:txBody>
      </p:sp>
      <p:sp>
        <p:nvSpPr>
          <p:cNvPr id="4" name="Slide Number Placeholder 3"/>
          <p:cNvSpPr>
            <a:spLocks noGrp="1"/>
          </p:cNvSpPr>
          <p:nvPr>
            <p:ph type="sldNum" sz="quarter" idx="5"/>
          </p:nvPr>
        </p:nvSpPr>
        <p:spPr/>
        <p:txBody>
          <a:bodyPr/>
          <a:lstStyle/>
          <a:p>
            <a:fld id="{1D48805F-3B67-4038-B4E5-F89CB4091861}" type="slidenum">
              <a:rPr lang="en-US" smtClean="0"/>
              <a:t>15</a:t>
            </a:fld>
            <a:endParaRPr lang="en-US"/>
          </a:p>
        </p:txBody>
      </p:sp>
    </p:spTree>
    <p:extLst>
      <p:ext uri="{BB962C8B-B14F-4D97-AF65-F5344CB8AC3E}">
        <p14:creationId xmlns:p14="http://schemas.microsoft.com/office/powerpoint/2010/main" val="2328339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000" kern="1200" dirty="0">
                <a:solidFill>
                  <a:schemeClr val="tx1"/>
                </a:solidFill>
                <a:effectLst/>
                <a:latin typeface="+mn-lt"/>
                <a:ea typeface="+mn-ea"/>
                <a:cs typeface="+mn-cs"/>
              </a:rPr>
              <a:t>A solution that some agencies devised to solve this issue involved having a designated person with an agency vehicle drive employees to the collection site when there is reasonable suspicion of alcohol or drug use. </a:t>
            </a:r>
            <a:r>
              <a:rPr lang="en-US" sz="1200" dirty="0">
                <a:solidFill>
                  <a:srgbClr val="323130"/>
                </a:solidFill>
                <a:effectLst/>
                <a:latin typeface="Aptos" panose="020B0004020202020204" pitchFamily="34" charset="0"/>
                <a:ea typeface="Aptos" panose="020B0004020202020204" pitchFamily="34" charset="0"/>
                <a:cs typeface="Aptos" panose="020B0004020202020204" pitchFamily="34" charset="0"/>
              </a:rPr>
              <a:t>However, if this </a:t>
            </a:r>
            <a:r>
              <a:rPr lang="en-US" sz="1200" dirty="0">
                <a:solidFill>
                  <a:srgbClr val="FF0000"/>
                </a:solidFill>
                <a:effectLst/>
                <a:latin typeface="Aptos" panose="020B0004020202020204" pitchFamily="34" charset="0"/>
                <a:ea typeface="Aptos" panose="020B0004020202020204" pitchFamily="34" charset="0"/>
                <a:cs typeface="Aptos" panose="020B0004020202020204" pitchFamily="34" charset="0"/>
              </a:rPr>
              <a:t>solution</a:t>
            </a:r>
            <a:r>
              <a:rPr lang="en-US" sz="1200" dirty="0">
                <a:solidFill>
                  <a:srgbClr val="323130"/>
                </a:solidFill>
                <a:effectLst/>
                <a:latin typeface="Aptos" panose="020B0004020202020204" pitchFamily="34" charset="0"/>
                <a:ea typeface="Aptos" panose="020B0004020202020204" pitchFamily="34" charset="0"/>
                <a:cs typeface="Aptos" panose="020B0004020202020204" pitchFamily="34" charset="0"/>
              </a:rPr>
              <a:t> is not feasible, we recommend that</a:t>
            </a:r>
            <a:r>
              <a:rPr lang="en-US" sz="1200" dirty="0">
                <a:solidFill>
                  <a:srgbClr val="FF0000"/>
                </a:solidFill>
                <a:effectLst/>
                <a:latin typeface="Aptos" panose="020B0004020202020204" pitchFamily="34" charset="0"/>
                <a:ea typeface="Aptos" panose="020B0004020202020204" pitchFamily="34" charset="0"/>
                <a:cs typeface="Aptos" panose="020B0004020202020204" pitchFamily="34" charset="0"/>
              </a:rPr>
              <a:t> agencies </a:t>
            </a:r>
            <a:r>
              <a:rPr lang="en-US" sz="1200" dirty="0">
                <a:solidFill>
                  <a:srgbClr val="323130"/>
                </a:solidFill>
                <a:effectLst/>
                <a:latin typeface="Aptos" panose="020B0004020202020204" pitchFamily="34" charset="0"/>
                <a:ea typeface="Aptos" panose="020B0004020202020204" pitchFamily="34" charset="0"/>
                <a:cs typeface="Aptos" panose="020B0004020202020204" pitchFamily="34" charset="0"/>
              </a:rPr>
              <a:t>set up an Uber or Lyft account or even a taxi service.</a:t>
            </a:r>
            <a:endParaRPr lang="en-US" sz="1200" dirty="0">
              <a:solidFill>
                <a:schemeClr val="tx1"/>
              </a:solidFill>
              <a:effectLst/>
              <a:latin typeface="Aptos" panose="020B0004020202020204" pitchFamily="34" charset="0"/>
              <a:ea typeface="Aptos" panose="020B0004020202020204" pitchFamily="34" charset="0"/>
              <a:cs typeface="Aptos" panose="020B0004020202020204" pitchFamily="34" charset="0"/>
            </a:endParaRPr>
          </a:p>
          <a:p>
            <a:pPr marL="0" marR="0" lvl="0" indent="0">
              <a:buFont typeface="+mj-lt"/>
              <a:buNone/>
            </a:pPr>
            <a:endParaRPr lang="en-US" sz="1200" dirty="0">
              <a:solidFill>
                <a:schemeClr val="tx1"/>
              </a:solidFill>
              <a:effectLst/>
              <a:latin typeface="Aptos" panose="020B0004020202020204" pitchFamily="34" charset="0"/>
              <a:ea typeface="Aptos" panose="020B0004020202020204" pitchFamily="34" charset="0"/>
              <a:cs typeface="Aptos" panose="020B0004020202020204" pitchFamily="34" charset="0"/>
            </a:endParaRPr>
          </a:p>
          <a:p>
            <a:pPr marL="0" marR="0" lvl="0" indent="0">
              <a:buFont typeface="+mj-lt"/>
              <a:buNone/>
            </a:pPr>
            <a:r>
              <a:rPr lang="en-US" sz="1200" dirty="0">
                <a:solidFill>
                  <a:srgbClr val="323130"/>
                </a:solidFill>
                <a:effectLst/>
                <a:latin typeface="Aptos" panose="020B0004020202020204" pitchFamily="34" charset="0"/>
                <a:ea typeface="Aptos" panose="020B0004020202020204" pitchFamily="34" charset="0"/>
                <a:cs typeface="Aptos" panose="020B0004020202020204" pitchFamily="34" charset="0"/>
              </a:rPr>
              <a:t>The supervisor can ride in the Lyft or Uber with the employee to the collection site, or if the supervisor is uncomfortable being in the same car with the employee,</a:t>
            </a:r>
            <a:r>
              <a:rPr lang="en-US" sz="1200" dirty="0">
                <a:solidFill>
                  <a:srgbClr val="FF0000"/>
                </a:solidFill>
                <a:effectLst/>
                <a:latin typeface="Aptos" panose="020B0004020202020204" pitchFamily="34" charset="0"/>
                <a:ea typeface="Aptos" panose="020B0004020202020204" pitchFamily="34" charset="0"/>
                <a:cs typeface="Aptos" panose="020B0004020202020204" pitchFamily="34" charset="0"/>
              </a:rPr>
              <a:t> they can be sent in separate cars</a:t>
            </a:r>
            <a:r>
              <a:rPr lang="en-US" sz="1200" dirty="0">
                <a:solidFill>
                  <a:srgbClr val="323130"/>
                </a:solidFill>
                <a:effectLst/>
                <a:latin typeface="Aptos" panose="020B0004020202020204" pitchFamily="34" charset="0"/>
                <a:ea typeface="Aptos" panose="020B0004020202020204" pitchFamily="34" charset="0"/>
                <a:cs typeface="Aptos" panose="020B0004020202020204" pitchFamily="34" charset="0"/>
              </a:rPr>
              <a:t>. </a:t>
            </a:r>
            <a:endParaRPr lang="en-US" sz="1200" dirty="0">
              <a:effectLst/>
              <a:latin typeface="Aptos" panose="020B0004020202020204" pitchFamily="34" charset="0"/>
              <a:ea typeface="Aptos" panose="020B0004020202020204" pitchFamily="34" charset="0"/>
              <a:cs typeface="Aptos" panose="020B0004020202020204" pitchFamily="34" charset="0"/>
            </a:endParaRPr>
          </a:p>
          <a:p>
            <a:r>
              <a:rPr lang="en-US" sz="1200" dirty="0">
                <a:solidFill>
                  <a:srgbClr val="323130"/>
                </a:solidFill>
                <a:effectLst/>
                <a:latin typeface="Aptos" panose="020B0004020202020204" pitchFamily="34" charset="0"/>
                <a:ea typeface="Aptos" panose="020B0004020202020204" pitchFamily="34" charset="0"/>
                <a:cs typeface="Aptos" panose="020B0004020202020204" pitchFamily="34" charset="0"/>
              </a:rPr>
              <a:t>Please note that transportation is only provided when there is reasonable suspicion for liability reasons. </a:t>
            </a:r>
            <a:endParaRPr lang="en-US" sz="2000" b="0" i="0" dirty="0">
              <a:solidFill>
                <a:srgbClr val="323130"/>
              </a:solidFill>
              <a:effectLst/>
              <a:latin typeface="Segoe UI" panose="020B0502040204020203" pitchFamily="34"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1D48805F-3B67-4038-B4E5-F89CB4091861}" type="slidenum">
              <a:rPr lang="en-US" smtClean="0"/>
              <a:t>16</a:t>
            </a:fld>
            <a:endParaRPr lang="en-US"/>
          </a:p>
        </p:txBody>
      </p:sp>
    </p:spTree>
    <p:extLst>
      <p:ext uri="{BB962C8B-B14F-4D97-AF65-F5344CB8AC3E}">
        <p14:creationId xmlns:p14="http://schemas.microsoft.com/office/powerpoint/2010/main" val="14967316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latin typeface="Sagona" panose="02010004040101010103" pitchFamily="2" charset="0"/>
              </a:rPr>
              <a:t>To conclude, there are 4 steps that should be taken when a d</a:t>
            </a:r>
            <a:r>
              <a:rPr lang="en-US" sz="1200" dirty="0"/>
              <a:t>esignated official</a:t>
            </a:r>
            <a:r>
              <a:rPr lang="en-US" sz="1200" dirty="0">
                <a:latin typeface="Sagona" panose="02010004040101010103" pitchFamily="2" charset="0"/>
              </a:rPr>
              <a:t> suspects an employee of abusing alcohol or drugs. </a:t>
            </a:r>
          </a:p>
          <a:p>
            <a:pPr marL="291636" indent="-291636">
              <a:buFont typeface="Arial" panose="020B0604020202020204" pitchFamily="34" charset="0"/>
              <a:buChar char="•"/>
            </a:pPr>
            <a:endParaRPr lang="en-US" sz="1200" dirty="0">
              <a:latin typeface="Sagona" panose="02010004040101010103" pitchFamily="2" charset="0"/>
            </a:endParaRPr>
          </a:p>
          <a:p>
            <a:pPr marL="16002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663300"/>
                </a:solidFill>
              </a:rPr>
              <a:t>1. The d</a:t>
            </a:r>
            <a:r>
              <a:rPr lang="en-US" sz="1200" dirty="0"/>
              <a:t>esignated official</a:t>
            </a:r>
            <a:r>
              <a:rPr lang="en-US" sz="1200" dirty="0">
                <a:solidFill>
                  <a:srgbClr val="663300"/>
                </a:solidFill>
              </a:rPr>
              <a:t> observes the employee’s suspicious behavior. </a:t>
            </a:r>
          </a:p>
          <a:p>
            <a:pPr marL="160020" indent="0">
              <a:spcBef>
                <a:spcPts val="0"/>
              </a:spcBef>
              <a:buNone/>
            </a:pPr>
            <a:endParaRPr lang="en-US" sz="1200" dirty="0">
              <a:solidFill>
                <a:srgbClr val="663300"/>
              </a:solidFill>
            </a:endParaRPr>
          </a:p>
          <a:p>
            <a:pPr marL="16002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663300"/>
                </a:solidFill>
              </a:rPr>
              <a:t>2. </a:t>
            </a:r>
            <a:r>
              <a:rPr lang="en-US" sz="1400" dirty="0">
                <a:effectLst/>
                <a:latin typeface="Aptos" panose="020B0004020202020204" pitchFamily="34" charset="0"/>
                <a:ea typeface="Times New Roman" panose="02020603050405020304" pitchFamily="18" charset="0"/>
                <a:cs typeface="Aptos" panose="020B0004020202020204" pitchFamily="34" charset="0"/>
              </a:rPr>
              <a:t>The d</a:t>
            </a:r>
            <a:r>
              <a:rPr lang="en-US" sz="1400" dirty="0"/>
              <a:t>esignated official</a:t>
            </a:r>
            <a:r>
              <a:rPr lang="en-US" sz="1400" dirty="0">
                <a:effectLst/>
                <a:latin typeface="Aptos" panose="020B0004020202020204" pitchFamily="34" charset="0"/>
                <a:ea typeface="Times New Roman" panose="02020603050405020304" pitchFamily="18" charset="0"/>
                <a:cs typeface="Aptos" panose="020B0004020202020204" pitchFamily="34" charset="0"/>
              </a:rPr>
              <a:t> contacts the Human Resources office, </a:t>
            </a:r>
            <a:r>
              <a:rPr lang="en-US" sz="1400" dirty="0">
                <a:solidFill>
                  <a:srgbClr val="FF0000"/>
                </a:solidFill>
                <a:effectLst/>
                <a:latin typeface="Aptos" panose="020B0004020202020204" pitchFamily="34" charset="0"/>
                <a:ea typeface="Times New Roman" panose="02020603050405020304" pitchFamily="18" charset="0"/>
                <a:cs typeface="Aptos" panose="020B0004020202020204" pitchFamily="34" charset="0"/>
              </a:rPr>
              <a:t>which</a:t>
            </a:r>
            <a:r>
              <a:rPr lang="en-US" sz="1400" dirty="0">
                <a:effectLst/>
                <a:latin typeface="Aptos" panose="020B0004020202020204" pitchFamily="34" charset="0"/>
                <a:ea typeface="Times New Roman" panose="02020603050405020304" pitchFamily="18" charset="0"/>
                <a:cs typeface="Aptos" panose="020B0004020202020204" pitchFamily="34" charset="0"/>
              </a:rPr>
              <a:t> will provide the relevant paperwork. </a:t>
            </a:r>
          </a:p>
          <a:p>
            <a:pPr marL="160020" indent="0">
              <a:spcBef>
                <a:spcPts val="0"/>
              </a:spcBef>
              <a:buNone/>
            </a:pPr>
            <a:endParaRPr lang="en-US" sz="1200" dirty="0">
              <a:solidFill>
                <a:srgbClr val="663300"/>
              </a:solidFill>
            </a:endParaRPr>
          </a:p>
          <a:p>
            <a:pPr marL="16002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663300"/>
                </a:solidFill>
              </a:rPr>
              <a:t>3. The d</a:t>
            </a:r>
            <a:r>
              <a:rPr lang="en-US" sz="1200" dirty="0"/>
              <a:t>esignated official </a:t>
            </a:r>
            <a:r>
              <a:rPr lang="en-US" sz="1200" dirty="0">
                <a:solidFill>
                  <a:srgbClr val="663300"/>
                </a:solidFill>
              </a:rPr>
              <a:t>and HR address the employee in private.  </a:t>
            </a:r>
          </a:p>
          <a:p>
            <a:pPr marL="160020" indent="0">
              <a:spcBef>
                <a:spcPts val="0"/>
              </a:spcBef>
              <a:buNone/>
            </a:pPr>
            <a:endParaRPr lang="en-US" sz="1200" dirty="0">
              <a:solidFill>
                <a:srgbClr val="663300"/>
              </a:solidFill>
            </a:endParaRPr>
          </a:p>
          <a:p>
            <a:pPr marL="160020" indent="0">
              <a:spcBef>
                <a:spcPts val="0"/>
              </a:spcBef>
              <a:buNone/>
            </a:pPr>
            <a:r>
              <a:rPr lang="en-US" sz="1200" dirty="0">
                <a:solidFill>
                  <a:srgbClr val="663300"/>
                </a:solidFill>
              </a:rPr>
              <a:t>4. HR will arrange for the employee to be driven to the collection site and back. </a:t>
            </a:r>
          </a:p>
          <a:p>
            <a:pPr marL="291636" indent="-291636">
              <a:buFont typeface="Arial" panose="020B0604020202020204" pitchFamily="34" charset="0"/>
              <a:buChar char="•"/>
            </a:pPr>
            <a:endParaRPr lang="en-US" sz="1200" dirty="0">
              <a:latin typeface="Sagona" panose="02010004040101010103" pitchFamily="2" charset="0"/>
            </a:endParaRPr>
          </a:p>
          <a:p>
            <a:pPr marL="0" indent="0">
              <a:buFont typeface="Arial" panose="020B0604020202020204" pitchFamily="34" charset="0"/>
              <a:buNone/>
            </a:pPr>
            <a:r>
              <a:rPr lang="en-US" sz="1200" dirty="0">
                <a:latin typeface="Sagona" panose="02010004040101010103" pitchFamily="2" charset="0"/>
              </a:rPr>
              <a:t>Remember that you do not want the employee to drive to or from the collection site. </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sz="1200" kern="1200" dirty="0">
                <a:solidFill>
                  <a:schemeClr val="tx1"/>
                </a:solidFill>
                <a:effectLst/>
                <a:latin typeface="+mn-lt"/>
                <a:ea typeface="+mn-ea"/>
                <a:cs typeface="+mn-cs"/>
              </a:rPr>
            </a:b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We will cover information in the next two slides to help with understanding required action in incidents involving reasonable suspicion.</a:t>
            </a:r>
          </a:p>
          <a:p>
            <a:endParaRPr lang="en-US" dirty="0"/>
          </a:p>
        </p:txBody>
      </p:sp>
      <p:sp>
        <p:nvSpPr>
          <p:cNvPr id="4" name="Slide Number Placeholder 3"/>
          <p:cNvSpPr>
            <a:spLocks noGrp="1"/>
          </p:cNvSpPr>
          <p:nvPr>
            <p:ph type="sldNum" sz="quarter" idx="5"/>
          </p:nvPr>
        </p:nvSpPr>
        <p:spPr/>
        <p:txBody>
          <a:bodyPr/>
          <a:lstStyle/>
          <a:p>
            <a:fld id="{1D48805F-3B67-4038-B4E5-F89CB4091861}" type="slidenum">
              <a:rPr lang="en-US" smtClean="0"/>
              <a:t>17</a:t>
            </a:fld>
            <a:endParaRPr lang="en-US"/>
          </a:p>
        </p:txBody>
      </p:sp>
    </p:spTree>
    <p:extLst>
      <p:ext uri="{BB962C8B-B14F-4D97-AF65-F5344CB8AC3E}">
        <p14:creationId xmlns:p14="http://schemas.microsoft.com/office/powerpoint/2010/main" val="5680531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Before we conclude this presentation, we ask that you please take a moment to complete our feedback survey by scanning the QR code or clicking on the link found at the bottom of the slide. Your feedback is extremely valuable to us and helps ensure that our training materials continue to meet the needs of agencies across the State. We appreciate your participation and commitment to maintaining a safe, compliant, and drug-free workplace.</a:t>
            </a:r>
          </a:p>
        </p:txBody>
      </p:sp>
      <p:sp>
        <p:nvSpPr>
          <p:cNvPr id="4" name="Slide Number Placeholder 3"/>
          <p:cNvSpPr>
            <a:spLocks noGrp="1"/>
          </p:cNvSpPr>
          <p:nvPr>
            <p:ph type="sldNum" sz="quarter" idx="5"/>
          </p:nvPr>
        </p:nvSpPr>
        <p:spPr/>
        <p:txBody>
          <a:bodyPr/>
          <a:lstStyle/>
          <a:p>
            <a:fld id="{C2A2249B-327B-4123-A508-CA95098BE35B}" type="slidenum">
              <a:rPr lang="en-US" smtClean="0"/>
              <a:t>18</a:t>
            </a:fld>
            <a:endParaRPr lang="en-US"/>
          </a:p>
        </p:txBody>
      </p:sp>
    </p:spTree>
    <p:extLst>
      <p:ext uri="{BB962C8B-B14F-4D97-AF65-F5344CB8AC3E}">
        <p14:creationId xmlns:p14="http://schemas.microsoft.com/office/powerpoint/2010/main" val="6877669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Thank You! This concludes the Reasonable Suspicion educational resource. If you have questions or need further assistance, please contact the HR-Policy unit or one of the Policy Analysts listed on the screen.</a:t>
            </a:r>
          </a:p>
          <a:p>
            <a:endParaRPr lang="en-US" dirty="0"/>
          </a:p>
        </p:txBody>
      </p:sp>
      <p:sp>
        <p:nvSpPr>
          <p:cNvPr id="4" name="Slide Number Placeholder 3"/>
          <p:cNvSpPr>
            <a:spLocks noGrp="1"/>
          </p:cNvSpPr>
          <p:nvPr>
            <p:ph type="sldNum" sz="quarter" idx="5"/>
          </p:nvPr>
        </p:nvSpPr>
        <p:spPr/>
        <p:txBody>
          <a:bodyPr/>
          <a:lstStyle/>
          <a:p>
            <a:fld id="{1D48805F-3B67-4038-B4E5-F89CB4091861}" type="slidenum">
              <a:rPr lang="en-US" smtClean="0"/>
              <a:t>19</a:t>
            </a:fld>
            <a:endParaRPr lang="en-US"/>
          </a:p>
        </p:txBody>
      </p:sp>
    </p:spTree>
    <p:extLst>
      <p:ext uri="{BB962C8B-B14F-4D97-AF65-F5344CB8AC3E}">
        <p14:creationId xmlns:p14="http://schemas.microsoft.com/office/powerpoint/2010/main" val="17685830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500" b="0" dirty="0">
                <a:latin typeface="Calisto MT" panose="02040603050505030304" pitchFamily="18" charset="0"/>
              </a:rPr>
              <a:t>In accordance with Georgia law and State Personnel Board Sub-Rule 21-E, employees may be subject to reasonable suspicion testing. </a:t>
            </a:r>
            <a:r>
              <a:rPr lang="en-US" sz="1200" kern="1200" dirty="0">
                <a:solidFill>
                  <a:schemeClr val="tx1"/>
                </a:solidFill>
                <a:effectLst/>
                <a:latin typeface="+mn-lt"/>
                <a:ea typeface="+mn-ea"/>
                <a:cs typeface="+mn-cs"/>
              </a:rPr>
              <a:t>Reasonable suspicion testing is also referenced near the end of subrule 21D for federally regulated positions. Leaders are encouraged to familiarize themselves with this information. The U.S. Department of Transportation requires supervisors managing federally regulated</a:t>
            </a:r>
            <a:r>
              <a:rPr lang="en-US" altLang="en-US" sz="1500" b="0" dirty="0">
                <a:latin typeface="Calisto MT" panose="02040603050505030304" pitchFamily="18" charset="0"/>
              </a:rPr>
              <a:t> positions to take a two-hour course titled US DOT Reasonable Suspicion Training for Supervisors. </a:t>
            </a:r>
            <a:r>
              <a:rPr lang="en-US" sz="1200" kern="1200" dirty="0">
                <a:solidFill>
                  <a:schemeClr val="tx1"/>
                </a:solidFill>
                <a:effectLst/>
                <a:latin typeface="+mn-lt"/>
                <a:ea typeface="+mn-ea"/>
                <a:cs typeface="+mn-cs"/>
              </a:rPr>
              <a:t>This training is offered through our vendor, Vault Health. </a:t>
            </a:r>
            <a:endParaRPr lang="en-US" altLang="en-US" sz="1500" b="0" dirty="0">
              <a:solidFill>
                <a:srgbClr val="C00000"/>
              </a:solidFill>
              <a:latin typeface="Calisto MT" panose="02040603050505030304" pitchFamily="18" charset="0"/>
            </a:endParaRPr>
          </a:p>
          <a:p>
            <a:endParaRPr lang="en-US" dirty="0"/>
          </a:p>
        </p:txBody>
      </p:sp>
      <p:sp>
        <p:nvSpPr>
          <p:cNvPr id="4" name="Slide Number Placeholder 3"/>
          <p:cNvSpPr>
            <a:spLocks noGrp="1"/>
          </p:cNvSpPr>
          <p:nvPr>
            <p:ph type="sldNum" sz="quarter" idx="5"/>
          </p:nvPr>
        </p:nvSpPr>
        <p:spPr/>
        <p:txBody>
          <a:bodyPr/>
          <a:lstStyle/>
          <a:p>
            <a:fld id="{1D48805F-3B67-4038-B4E5-F89CB4091861}" type="slidenum">
              <a:rPr lang="en-US" smtClean="0"/>
              <a:t>2</a:t>
            </a:fld>
            <a:endParaRPr lang="en-US"/>
          </a:p>
        </p:txBody>
      </p:sp>
    </p:spTree>
    <p:extLst>
      <p:ext uri="{BB962C8B-B14F-4D97-AF65-F5344CB8AC3E}">
        <p14:creationId xmlns:p14="http://schemas.microsoft.com/office/powerpoint/2010/main" val="11858114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What is reasonable suspicion? Reasonable suspicion drug or alcohol testing of an employee occurs when a designated agency or entity official determines that there is a compelling reason to suspect an employee is not free from alcohol or drugs. The designated official may be a manager, supervisor, human resources representative, or other agency or entity staff assigned responsibility for determining whether reasonable suspicion exists. These compelling reasons are usually based on observed indicators and are covered in the slides that follow. </a:t>
            </a:r>
          </a:p>
          <a:p>
            <a:endParaRPr lang="en-US" dirty="0"/>
          </a:p>
        </p:txBody>
      </p:sp>
      <p:sp>
        <p:nvSpPr>
          <p:cNvPr id="4" name="Slide Number Placeholder 3"/>
          <p:cNvSpPr>
            <a:spLocks noGrp="1"/>
          </p:cNvSpPr>
          <p:nvPr>
            <p:ph type="sldNum" sz="quarter" idx="5"/>
          </p:nvPr>
        </p:nvSpPr>
        <p:spPr/>
        <p:txBody>
          <a:bodyPr/>
          <a:lstStyle/>
          <a:p>
            <a:fld id="{1D48805F-3B67-4038-B4E5-F89CB4091861}" type="slidenum">
              <a:rPr lang="en-US" smtClean="0"/>
              <a:t>3</a:t>
            </a:fld>
            <a:endParaRPr lang="en-US"/>
          </a:p>
        </p:txBody>
      </p:sp>
    </p:spTree>
    <p:extLst>
      <p:ext uri="{BB962C8B-B14F-4D97-AF65-F5344CB8AC3E}">
        <p14:creationId xmlns:p14="http://schemas.microsoft.com/office/powerpoint/2010/main" val="13040535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There are five primary indicators of probable drug and alcohol misuse. They are listed on the slide and include: </a:t>
            </a:r>
            <a:r>
              <a:rPr lang="en-US" sz="1200" dirty="0"/>
              <a:t>Physical, Behavioral, Speech, Performance, and Body odor. </a:t>
            </a:r>
          </a:p>
          <a:p>
            <a:endParaRPr lang="en-US" dirty="0"/>
          </a:p>
        </p:txBody>
      </p:sp>
      <p:sp>
        <p:nvSpPr>
          <p:cNvPr id="4" name="Slide Number Placeholder 3"/>
          <p:cNvSpPr>
            <a:spLocks noGrp="1"/>
          </p:cNvSpPr>
          <p:nvPr>
            <p:ph type="sldNum" sz="quarter" idx="5"/>
          </p:nvPr>
        </p:nvSpPr>
        <p:spPr/>
        <p:txBody>
          <a:bodyPr/>
          <a:lstStyle/>
          <a:p>
            <a:fld id="{1D48805F-3B67-4038-B4E5-F89CB4091861}" type="slidenum">
              <a:rPr lang="en-US" smtClean="0"/>
              <a:t>4</a:t>
            </a:fld>
            <a:endParaRPr lang="en-US"/>
          </a:p>
        </p:txBody>
      </p:sp>
    </p:spTree>
    <p:extLst>
      <p:ext uri="{BB962C8B-B14F-4D97-AF65-F5344CB8AC3E}">
        <p14:creationId xmlns:p14="http://schemas.microsoft.com/office/powerpoint/2010/main" val="28582947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133D54"/>
                </a:solidFill>
                <a:latin typeface="Gilroy"/>
              </a:rPr>
              <a:t>Starting with some of the Physical Indicators, you may observe an employee blacking out, having poor coordination, and lacking motor skills such as staggering</a:t>
            </a:r>
            <a:r>
              <a:rPr lang="en-US" sz="1200" dirty="0"/>
              <a:t> or unusual clumsiness.</a:t>
            </a:r>
          </a:p>
          <a:p>
            <a:endParaRPr lang="en-US" dirty="0"/>
          </a:p>
        </p:txBody>
      </p:sp>
      <p:sp>
        <p:nvSpPr>
          <p:cNvPr id="4" name="Slide Number Placeholder 3"/>
          <p:cNvSpPr>
            <a:spLocks noGrp="1"/>
          </p:cNvSpPr>
          <p:nvPr>
            <p:ph type="sldNum" sz="quarter" idx="5"/>
          </p:nvPr>
        </p:nvSpPr>
        <p:spPr/>
        <p:txBody>
          <a:bodyPr/>
          <a:lstStyle/>
          <a:p>
            <a:fld id="{1D48805F-3B67-4038-B4E5-F89CB4091861}" type="slidenum">
              <a:rPr lang="en-US" smtClean="0"/>
              <a:t>5</a:t>
            </a:fld>
            <a:endParaRPr lang="en-US"/>
          </a:p>
        </p:txBody>
      </p:sp>
    </p:spTree>
    <p:extLst>
      <p:ext uri="{BB962C8B-B14F-4D97-AF65-F5344CB8AC3E}">
        <p14:creationId xmlns:p14="http://schemas.microsoft.com/office/powerpoint/2010/main" val="23920614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FF0000"/>
                </a:solidFill>
                <a:effectLst/>
                <a:latin typeface="Aptos" panose="020B0004020202020204" pitchFamily="34" charset="0"/>
                <a:ea typeface="Times New Roman" panose="02020603050405020304" pitchFamily="18" charset="0"/>
                <a:cs typeface="Aptos" panose="020B0004020202020204" pitchFamily="34" charset="0"/>
              </a:rPr>
              <a:t>Changes in behavior can often be the most noticeable indicator of drug or alcohol use. Behavioral indicators may involve an employee having a sudden mood swing. Displaying unusual aggression or having outbursts</a:t>
            </a:r>
            <a:r>
              <a:rPr lang="en-US" sz="1200" dirty="0">
                <a:effectLst/>
                <a:latin typeface="Aptos" panose="020B0004020202020204" pitchFamily="34" charset="0"/>
                <a:ea typeface="Times New Roman" panose="02020603050405020304" pitchFamily="18" charset="0"/>
                <a:cs typeface="Aptos" panose="020B0004020202020204" pitchFamily="34" charset="0"/>
              </a:rPr>
              <a:t>. When evaluating an employee for reasonable suspicion, listen for speech that may be slurred, incoherent, repetitive, or otherwise inconsistent with their normal communication. </a:t>
            </a:r>
            <a:endParaRPr lang="en-US" sz="12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1D48805F-3B67-4038-B4E5-F89CB4091861}" type="slidenum">
              <a:rPr lang="en-US" smtClean="0"/>
              <a:t>6</a:t>
            </a:fld>
            <a:endParaRPr lang="en-US"/>
          </a:p>
        </p:txBody>
      </p:sp>
    </p:spTree>
    <p:extLst>
      <p:ext uri="{BB962C8B-B14F-4D97-AF65-F5344CB8AC3E}">
        <p14:creationId xmlns:p14="http://schemas.microsoft.com/office/powerpoint/2010/main" val="33500512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Performance indicators usually include the inability to concentrate, or the employee may struggle with completing their regular work responsibilities. They may even have an increased </a:t>
            </a:r>
            <a:r>
              <a:rPr lang="en-US" sz="1200" dirty="0">
                <a:solidFill>
                  <a:srgbClr val="133D54"/>
                </a:solidFill>
                <a:latin typeface="Gilroy"/>
              </a:rPr>
              <a:t>number of absences. </a:t>
            </a:r>
            <a:endParaRPr lang="en-US" sz="1200" dirty="0"/>
          </a:p>
          <a:p>
            <a:endParaRPr lang="en-US" dirty="0"/>
          </a:p>
        </p:txBody>
      </p:sp>
      <p:sp>
        <p:nvSpPr>
          <p:cNvPr id="4" name="Slide Number Placeholder 3"/>
          <p:cNvSpPr>
            <a:spLocks noGrp="1"/>
          </p:cNvSpPr>
          <p:nvPr>
            <p:ph type="sldNum" sz="quarter" idx="5"/>
          </p:nvPr>
        </p:nvSpPr>
        <p:spPr/>
        <p:txBody>
          <a:bodyPr/>
          <a:lstStyle/>
          <a:p>
            <a:fld id="{1D48805F-3B67-4038-B4E5-F89CB4091861}" type="slidenum">
              <a:rPr lang="en-US" smtClean="0"/>
              <a:t>7</a:t>
            </a:fld>
            <a:endParaRPr lang="en-US"/>
          </a:p>
        </p:txBody>
      </p:sp>
    </p:spTree>
    <p:extLst>
      <p:ext uri="{BB962C8B-B14F-4D97-AF65-F5344CB8AC3E}">
        <p14:creationId xmlns:p14="http://schemas.microsoft.com/office/powerpoint/2010/main" val="9401589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Lastly, odor indicator: The employee may smell like rubbing alcohol or use Listerine to disguise the </a:t>
            </a:r>
            <a:r>
              <a:rPr lang="en-US" sz="1800" dirty="0">
                <a:solidFill>
                  <a:srgbClr val="FF0000"/>
                </a:solidFill>
                <a:effectLst/>
                <a:latin typeface="Aptos" panose="020B0004020202020204" pitchFamily="34" charset="0"/>
                <a:ea typeface="Times New Roman" panose="02020603050405020304" pitchFamily="18" charset="0"/>
                <a:cs typeface="Aptos" panose="020B0004020202020204" pitchFamily="34" charset="0"/>
              </a:rPr>
              <a:t>odor of the alcohol or drug used,</a:t>
            </a:r>
            <a:r>
              <a:rPr lang="en-US" sz="1800" dirty="0">
                <a:effectLst/>
                <a:latin typeface="Aptos" panose="020B0004020202020204" pitchFamily="34" charset="0"/>
                <a:ea typeface="Times New Roman" panose="02020603050405020304" pitchFamily="18" charset="0"/>
                <a:cs typeface="Aptos" panose="020B0004020202020204" pitchFamily="34" charset="0"/>
              </a:rPr>
              <a:t> </a:t>
            </a:r>
            <a:r>
              <a:rPr lang="en-US" dirty="0"/>
              <a:t>or they may smell like marijuana from their hair or clothes. </a:t>
            </a:r>
          </a:p>
          <a:p>
            <a:endParaRPr lang="en-US" dirty="0"/>
          </a:p>
        </p:txBody>
      </p:sp>
      <p:sp>
        <p:nvSpPr>
          <p:cNvPr id="4" name="Slide Number Placeholder 3"/>
          <p:cNvSpPr>
            <a:spLocks noGrp="1"/>
          </p:cNvSpPr>
          <p:nvPr>
            <p:ph type="sldNum" sz="quarter" idx="5"/>
          </p:nvPr>
        </p:nvSpPr>
        <p:spPr/>
        <p:txBody>
          <a:bodyPr/>
          <a:lstStyle/>
          <a:p>
            <a:fld id="{1D48805F-3B67-4038-B4E5-F89CB4091861}" type="slidenum">
              <a:rPr lang="en-US" smtClean="0"/>
              <a:t>8</a:t>
            </a:fld>
            <a:endParaRPr lang="en-US"/>
          </a:p>
        </p:txBody>
      </p:sp>
    </p:spTree>
    <p:extLst>
      <p:ext uri="{BB962C8B-B14F-4D97-AF65-F5344CB8AC3E}">
        <p14:creationId xmlns:p14="http://schemas.microsoft.com/office/powerpoint/2010/main" val="35797683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Here is a question to consider: Is it reasonable suspicion if you’re having a meeting</a:t>
            </a:r>
            <a:r>
              <a:rPr kumimoji="0" lang="en-US" sz="1400" b="0" i="0" u="none" strike="noStrike" kern="1200" cap="none" spc="0" normalizeH="0" baseline="0" noProof="0" dirty="0">
                <a:ln>
                  <a:noFill/>
                </a:ln>
                <a:solidFill>
                  <a:prstClr val="black"/>
                </a:solidFill>
                <a:effectLst/>
                <a:uLnTx/>
                <a:uFillTx/>
                <a:latin typeface="Calibri"/>
                <a:ea typeface="+mn-ea"/>
                <a:cs typeface="Helvetica"/>
              </a:rPr>
              <a:t> </a:t>
            </a:r>
            <a:r>
              <a:rPr kumimoji="0" lang="en-US" altLang="en-US" sz="1400" b="0" i="0" u="none" strike="noStrike" kern="1200" cap="none" spc="0" normalizeH="0" baseline="0" noProof="0" dirty="0">
                <a:ln>
                  <a:noFill/>
                </a:ln>
                <a:solidFill>
                  <a:prstClr val="black"/>
                </a:solidFill>
                <a:effectLst/>
                <a:uLnTx/>
                <a:uFillTx/>
                <a:latin typeface="Calibri"/>
                <a:ea typeface="+mn-ea"/>
                <a:cs typeface="Helvetica"/>
              </a:rPr>
              <a:t>on Teams/Zoom and notice an employee has a wine </a:t>
            </a:r>
            <a:r>
              <a:rPr lang="en-US" altLang="en-US" sz="1400" dirty="0">
                <a:solidFill>
                  <a:prstClr val="black"/>
                </a:solidFill>
                <a:latin typeface="Calibri"/>
                <a:cs typeface="Helvetica"/>
              </a:rPr>
              <a:t>bottle</a:t>
            </a:r>
            <a:r>
              <a:rPr kumimoji="0" lang="en-US" altLang="en-US" sz="1400" b="0" i="0" u="none" strike="noStrike" kern="1200" cap="none" spc="0" normalizeH="0" baseline="0" noProof="0" dirty="0">
                <a:ln>
                  <a:noFill/>
                </a:ln>
                <a:solidFill>
                  <a:prstClr val="black"/>
                </a:solidFill>
                <a:effectLst/>
                <a:uLnTx/>
                <a:uFillTx/>
                <a:latin typeface="Calibri"/>
                <a:ea typeface="+mn-ea"/>
                <a:cs typeface="Helvetica"/>
              </a:rPr>
              <a:t> or beer can on his desk?</a:t>
            </a:r>
            <a:r>
              <a:rPr kumimoji="0" lang="en-US" altLang="en-US" sz="1400" b="0" i="0" u="none" strike="noStrike" kern="1200" cap="none" spc="0" normalizeH="0" baseline="0" noProof="0" dirty="0">
                <a:ln>
                  <a:noFill/>
                </a:ln>
                <a:solidFill>
                  <a:prstClr val="black"/>
                </a:solidFill>
                <a:effectLst/>
                <a:uLnTx/>
                <a:uFillTx/>
                <a:latin typeface="Calibri"/>
                <a:ea typeface="+mn-ea"/>
                <a:cs typeface="+mn-cs"/>
              </a:rPr>
              <a:t> </a:t>
            </a:r>
            <a:r>
              <a:rPr lang="en-US" sz="1200" kern="1200" dirty="0">
                <a:solidFill>
                  <a:schemeClr val="tx1"/>
                </a:solidFill>
                <a:effectLst/>
                <a:latin typeface="+mn-lt"/>
                <a:ea typeface="+mn-ea"/>
                <a:cs typeface="+mn-cs"/>
              </a:rPr>
              <a:t>If your response to this question is yes, then you are on the right track. If such a situation arises, the supervisor or other designated official would want to also determine if any of the indicators touched on in earlier slides are present. For example: Are there behavioral indicators such as having outbursts, giggling or saying things that are out of place OR are there speech indicators such as slurred speech?</a:t>
            </a:r>
            <a:br>
              <a:rPr lang="en-US" sz="1200" kern="1200" dirty="0">
                <a:solidFill>
                  <a:schemeClr val="tx1"/>
                </a:solidFill>
                <a:effectLst/>
                <a:latin typeface="+mn-lt"/>
                <a:ea typeface="+mn-ea"/>
                <a:cs typeface="+mn-cs"/>
              </a:rPr>
            </a:b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We will cover information in the next two slides to help with understanding required action in incidents involving reasonable suspicion.</a:t>
            </a:r>
          </a:p>
          <a:p>
            <a:endParaRPr lang="en-US" dirty="0"/>
          </a:p>
        </p:txBody>
      </p:sp>
      <p:sp>
        <p:nvSpPr>
          <p:cNvPr id="4" name="Slide Number Placeholder 3"/>
          <p:cNvSpPr>
            <a:spLocks noGrp="1"/>
          </p:cNvSpPr>
          <p:nvPr>
            <p:ph type="sldNum" sz="quarter" idx="5"/>
          </p:nvPr>
        </p:nvSpPr>
        <p:spPr/>
        <p:txBody>
          <a:bodyPr/>
          <a:lstStyle/>
          <a:p>
            <a:fld id="{1D48805F-3B67-4038-B4E5-F89CB4091861}" type="slidenum">
              <a:rPr lang="en-US" smtClean="0"/>
              <a:t>9</a:t>
            </a:fld>
            <a:endParaRPr lang="en-US"/>
          </a:p>
        </p:txBody>
      </p:sp>
    </p:spTree>
    <p:extLst>
      <p:ext uri="{BB962C8B-B14F-4D97-AF65-F5344CB8AC3E}">
        <p14:creationId xmlns:p14="http://schemas.microsoft.com/office/powerpoint/2010/main" val="14845652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slideLayout" Target="../slideLayouts/slideLayout7.xml"/><Relationship Id="rId7" Type="http://schemas.openxmlformats.org/officeDocument/2006/relationships/image" Target="../media/image3.svg"/><Relationship Id="rId12" Type="http://schemas.openxmlformats.org/officeDocument/2006/relationships/image" Target="../media/image8.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svg"/><Relationship Id="rId11" Type="http://schemas.openxmlformats.org/officeDocument/2006/relationships/image" Target="../media/image7.png"/><Relationship Id="rId5" Type="http://schemas.openxmlformats.org/officeDocument/2006/relationships/image" Target="../media/image1.svg"/><Relationship Id="rId10" Type="http://schemas.openxmlformats.org/officeDocument/2006/relationships/image" Target="../media/image6.png"/><Relationship Id="rId4" Type="http://schemas.openxmlformats.org/officeDocument/2006/relationships/notesSlide" Target="../notesSlides/notesSlide1.xml"/><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slideLayout" Target="../slideLayouts/slideLayout7.xml"/><Relationship Id="rId7" Type="http://schemas.openxmlformats.org/officeDocument/2006/relationships/image" Target="../media/image19.sv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18.svg"/><Relationship Id="rId5" Type="http://schemas.openxmlformats.org/officeDocument/2006/relationships/image" Target="../media/image17.svg"/><Relationship Id="rId10" Type="http://schemas.openxmlformats.org/officeDocument/2006/relationships/image" Target="../media/image8.png"/><Relationship Id="rId4" Type="http://schemas.openxmlformats.org/officeDocument/2006/relationships/notesSlide" Target="../notesSlides/notesSlide10.xml"/><Relationship Id="rId9" Type="http://schemas.openxmlformats.org/officeDocument/2006/relationships/image" Target="../media/image45.jpg"/></Relationships>
</file>

<file path=ppt/slides/_rels/slide1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slideLayout" Target="../slideLayouts/slideLayout7.xml"/><Relationship Id="rId7" Type="http://schemas.openxmlformats.org/officeDocument/2006/relationships/image" Target="../media/image19.sv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18.svg"/><Relationship Id="rId5" Type="http://schemas.openxmlformats.org/officeDocument/2006/relationships/image" Target="../media/image17.svg"/><Relationship Id="rId10" Type="http://schemas.openxmlformats.org/officeDocument/2006/relationships/image" Target="../media/image8.png"/><Relationship Id="rId4" Type="http://schemas.openxmlformats.org/officeDocument/2006/relationships/notesSlide" Target="../notesSlides/notesSlide11.xml"/><Relationship Id="rId9" Type="http://schemas.openxmlformats.org/officeDocument/2006/relationships/image" Target="../media/image46.png"/></Relationships>
</file>

<file path=ppt/slides/_rels/slide12.xml.rels><?xml version="1.0" encoding="UTF-8" standalone="yes"?>
<Relationships xmlns="http://schemas.openxmlformats.org/package/2006/relationships"><Relationship Id="rId8" Type="http://schemas.openxmlformats.org/officeDocument/2006/relationships/image" Target="../media/image24.svg"/><Relationship Id="rId13" Type="http://schemas.openxmlformats.org/officeDocument/2006/relationships/image" Target="../media/image47.png"/><Relationship Id="rId3" Type="http://schemas.openxmlformats.org/officeDocument/2006/relationships/slideLayout" Target="../slideLayouts/slideLayout7.xml"/><Relationship Id="rId7" Type="http://schemas.openxmlformats.org/officeDocument/2006/relationships/image" Target="../media/image23.svg"/><Relationship Id="rId12" Type="http://schemas.openxmlformats.org/officeDocument/2006/relationships/image" Target="../media/image28.sv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22.svg"/><Relationship Id="rId11" Type="http://schemas.openxmlformats.org/officeDocument/2006/relationships/image" Target="../media/image27.svg"/><Relationship Id="rId5" Type="http://schemas.openxmlformats.org/officeDocument/2006/relationships/image" Target="../media/image21.svg"/><Relationship Id="rId15" Type="http://schemas.openxmlformats.org/officeDocument/2006/relationships/image" Target="../media/image8.png"/><Relationship Id="rId10" Type="http://schemas.openxmlformats.org/officeDocument/2006/relationships/image" Target="../media/image26.svg"/><Relationship Id="rId4" Type="http://schemas.openxmlformats.org/officeDocument/2006/relationships/notesSlide" Target="../notesSlides/notesSlide12.xml"/><Relationship Id="rId9" Type="http://schemas.openxmlformats.org/officeDocument/2006/relationships/image" Target="../media/image25.svg"/><Relationship Id="rId14" Type="http://schemas.openxmlformats.org/officeDocument/2006/relationships/hyperlink" Target="https://view.officeapps.live.com/op/view.aspx?src=https%3A%2F%2Fdoas.ga.gov%2Fassets%2FHuman%2520Resources%2520Administration%2FSubstance%2520Abuse%2520Resources%2FReasonable%2520Suspicion%2520Checklist%2520(Final).docx&amp;wdOrigin=BROWSELINK"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slideLayout" Target="../slideLayouts/slideLayout7.xml"/><Relationship Id="rId7" Type="http://schemas.openxmlformats.org/officeDocument/2006/relationships/image" Target="../media/image19.sv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18.svg"/><Relationship Id="rId5" Type="http://schemas.openxmlformats.org/officeDocument/2006/relationships/image" Target="../media/image17.svg"/><Relationship Id="rId10" Type="http://schemas.openxmlformats.org/officeDocument/2006/relationships/image" Target="../media/image8.png"/><Relationship Id="rId4" Type="http://schemas.openxmlformats.org/officeDocument/2006/relationships/notesSlide" Target="../notesSlides/notesSlide13.xml"/><Relationship Id="rId9" Type="http://schemas.openxmlformats.org/officeDocument/2006/relationships/image" Target="../media/image48.png"/></Relationships>
</file>

<file path=ppt/slides/_rels/slide14.xml.rels><?xml version="1.0" encoding="UTF-8" standalone="yes"?>
<Relationships xmlns="http://schemas.openxmlformats.org/package/2006/relationships"><Relationship Id="rId8" Type="http://schemas.openxmlformats.org/officeDocument/2006/relationships/image" Target="../media/image24.svg"/><Relationship Id="rId13" Type="http://schemas.openxmlformats.org/officeDocument/2006/relationships/image" Target="../media/image49.png"/><Relationship Id="rId3" Type="http://schemas.openxmlformats.org/officeDocument/2006/relationships/slideLayout" Target="../slideLayouts/slideLayout7.xml"/><Relationship Id="rId7" Type="http://schemas.openxmlformats.org/officeDocument/2006/relationships/image" Target="../media/image23.svg"/><Relationship Id="rId12" Type="http://schemas.openxmlformats.org/officeDocument/2006/relationships/image" Target="../media/image28.sv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22.svg"/><Relationship Id="rId11" Type="http://schemas.openxmlformats.org/officeDocument/2006/relationships/image" Target="../media/image27.svg"/><Relationship Id="rId5" Type="http://schemas.openxmlformats.org/officeDocument/2006/relationships/image" Target="../media/image21.svg"/><Relationship Id="rId10" Type="http://schemas.openxmlformats.org/officeDocument/2006/relationships/image" Target="../media/image26.svg"/><Relationship Id="rId4" Type="http://schemas.openxmlformats.org/officeDocument/2006/relationships/notesSlide" Target="../notesSlides/notesSlide14.xml"/><Relationship Id="rId9" Type="http://schemas.openxmlformats.org/officeDocument/2006/relationships/image" Target="../media/image25.svg"/><Relationship Id="rId14" Type="http://schemas.openxmlformats.org/officeDocument/2006/relationships/image" Target="../media/image8.png"/></Relationships>
</file>

<file path=ppt/slides/_rels/slide15.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slideLayout" Target="../slideLayouts/slideLayout7.xml"/><Relationship Id="rId7" Type="http://schemas.openxmlformats.org/officeDocument/2006/relationships/image" Target="../media/image19.sv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18.svg"/><Relationship Id="rId5" Type="http://schemas.openxmlformats.org/officeDocument/2006/relationships/image" Target="../media/image17.svg"/><Relationship Id="rId10" Type="http://schemas.openxmlformats.org/officeDocument/2006/relationships/image" Target="../media/image8.png"/><Relationship Id="rId4" Type="http://schemas.openxmlformats.org/officeDocument/2006/relationships/notesSlide" Target="../notesSlides/notesSlide15.xml"/><Relationship Id="rId9" Type="http://schemas.openxmlformats.org/officeDocument/2006/relationships/image" Target="../media/image50.jpeg"/></Relationships>
</file>

<file path=ppt/slides/_rels/slide16.xml.rels><?xml version="1.0" encoding="UTF-8" standalone="yes"?>
<Relationships xmlns="http://schemas.openxmlformats.org/package/2006/relationships"><Relationship Id="rId8" Type="http://schemas.openxmlformats.org/officeDocument/2006/relationships/image" Target="../media/image24.svg"/><Relationship Id="rId13" Type="http://schemas.openxmlformats.org/officeDocument/2006/relationships/image" Target="../media/image51.png"/><Relationship Id="rId3" Type="http://schemas.openxmlformats.org/officeDocument/2006/relationships/slideLayout" Target="../slideLayouts/slideLayout7.xml"/><Relationship Id="rId7" Type="http://schemas.openxmlformats.org/officeDocument/2006/relationships/image" Target="../media/image23.svg"/><Relationship Id="rId12" Type="http://schemas.openxmlformats.org/officeDocument/2006/relationships/image" Target="../media/image28.svg"/><Relationship Id="rId2" Type="http://schemas.openxmlformats.org/officeDocument/2006/relationships/audio" Target="../media/media16.mp3"/><Relationship Id="rId16" Type="http://schemas.openxmlformats.org/officeDocument/2006/relationships/image" Target="../media/image8.png"/><Relationship Id="rId1" Type="http://schemas.microsoft.com/office/2007/relationships/media" Target="../media/media16.mp3"/><Relationship Id="rId6" Type="http://schemas.openxmlformats.org/officeDocument/2006/relationships/image" Target="../media/image22.svg"/><Relationship Id="rId11" Type="http://schemas.openxmlformats.org/officeDocument/2006/relationships/image" Target="../media/image27.svg"/><Relationship Id="rId5" Type="http://schemas.openxmlformats.org/officeDocument/2006/relationships/image" Target="../media/image21.svg"/><Relationship Id="rId15" Type="http://schemas.openxmlformats.org/officeDocument/2006/relationships/hyperlink" Target="https://www.flickr.com/photos/wsdot/5601605560" TargetMode="External"/><Relationship Id="rId10" Type="http://schemas.openxmlformats.org/officeDocument/2006/relationships/image" Target="../media/image26.svg"/><Relationship Id="rId4" Type="http://schemas.openxmlformats.org/officeDocument/2006/relationships/notesSlide" Target="../notesSlides/notesSlide16.xml"/><Relationship Id="rId9" Type="http://schemas.openxmlformats.org/officeDocument/2006/relationships/image" Target="../media/image25.svg"/><Relationship Id="rId14" Type="http://schemas.microsoft.com/office/2007/relationships/hdphoto" Target="../media/hdphoto3.wdp"/></Relationships>
</file>

<file path=ppt/slides/_rels/slide17.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diagramLayout" Target="../diagrams/layout2.xml"/><Relationship Id="rId3" Type="http://schemas.openxmlformats.org/officeDocument/2006/relationships/slideLayout" Target="../slideLayouts/slideLayout7.xml"/><Relationship Id="rId7" Type="http://schemas.openxmlformats.org/officeDocument/2006/relationships/image" Target="../media/image11.svg"/><Relationship Id="rId12" Type="http://schemas.openxmlformats.org/officeDocument/2006/relationships/diagramData" Target="../diagrams/data2.xml"/><Relationship Id="rId17" Type="http://schemas.openxmlformats.org/officeDocument/2006/relationships/image" Target="../media/image8.png"/><Relationship Id="rId2" Type="http://schemas.openxmlformats.org/officeDocument/2006/relationships/audio" Target="../media/media17.mp3"/><Relationship Id="rId16" Type="http://schemas.microsoft.com/office/2007/relationships/diagramDrawing" Target="../diagrams/drawing2.xml"/><Relationship Id="rId1" Type="http://schemas.microsoft.com/office/2007/relationships/media" Target="../media/media17.mp3"/><Relationship Id="rId6" Type="http://schemas.openxmlformats.org/officeDocument/2006/relationships/image" Target="../media/image10.svg"/><Relationship Id="rId11" Type="http://schemas.openxmlformats.org/officeDocument/2006/relationships/image" Target="../media/image14.svg"/><Relationship Id="rId5" Type="http://schemas.openxmlformats.org/officeDocument/2006/relationships/image" Target="../media/image9.svg"/><Relationship Id="rId15" Type="http://schemas.openxmlformats.org/officeDocument/2006/relationships/diagramColors" Target="../diagrams/colors2.xml"/><Relationship Id="rId10" Type="http://schemas.openxmlformats.org/officeDocument/2006/relationships/image" Target="../media/image13.svg"/><Relationship Id="rId4" Type="http://schemas.openxmlformats.org/officeDocument/2006/relationships/notesSlide" Target="../notesSlides/notesSlide17.xml"/><Relationship Id="rId9" Type="http://schemas.openxmlformats.org/officeDocument/2006/relationships/image" Target="../media/image2.svg"/><Relationship Id="rId1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55.png"/><Relationship Id="rId3" Type="http://schemas.openxmlformats.org/officeDocument/2006/relationships/slideLayout" Target="../slideLayouts/slideLayout7.xml"/><Relationship Id="rId7" Type="http://schemas.openxmlformats.org/officeDocument/2006/relationships/image" Target="../media/image22.svg"/><Relationship Id="rId12" Type="http://schemas.openxmlformats.org/officeDocument/2006/relationships/image" Target="../media/image54.jpe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21.svg"/><Relationship Id="rId11" Type="http://schemas.openxmlformats.org/officeDocument/2006/relationships/image" Target="../media/image53.svg"/><Relationship Id="rId5" Type="http://schemas.openxmlformats.org/officeDocument/2006/relationships/image" Target="../media/image1.svg"/><Relationship Id="rId15" Type="http://schemas.openxmlformats.org/officeDocument/2006/relationships/image" Target="../media/image8.png"/><Relationship Id="rId10" Type="http://schemas.openxmlformats.org/officeDocument/2006/relationships/image" Target="../media/image52.svg"/><Relationship Id="rId4" Type="http://schemas.openxmlformats.org/officeDocument/2006/relationships/notesSlide" Target="../notesSlides/notesSlide18.xml"/><Relationship Id="rId9" Type="http://schemas.openxmlformats.org/officeDocument/2006/relationships/image" Target="../media/image24.svg"/><Relationship Id="rId14" Type="http://schemas.openxmlformats.org/officeDocument/2006/relationships/hyperlink" Target="https://forms.office.com/Pages/ResponsePage.aspx?id=DaEtURsHlEuKvJ7EBE0VFsmU5tCl5uRMrmHiReih88RUOVlRVFVFNTNSWFRLSTYxQlFBNzBXMkFSVCQlQCN0PWcu" TargetMode="External"/></Relationships>
</file>

<file path=ppt/slides/_rels/slide19.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56.jpeg"/><Relationship Id="rId3" Type="http://schemas.openxmlformats.org/officeDocument/2006/relationships/slideLayout" Target="../slideLayouts/slideLayout7.xml"/><Relationship Id="rId7" Type="http://schemas.openxmlformats.org/officeDocument/2006/relationships/image" Target="../media/image22.svg"/><Relationship Id="rId12" Type="http://schemas.openxmlformats.org/officeDocument/2006/relationships/image" Target="../media/image8.png"/><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21.svg"/><Relationship Id="rId11" Type="http://schemas.openxmlformats.org/officeDocument/2006/relationships/image" Target="../media/image53.svg"/><Relationship Id="rId5" Type="http://schemas.openxmlformats.org/officeDocument/2006/relationships/image" Target="../media/image1.svg"/><Relationship Id="rId10" Type="http://schemas.openxmlformats.org/officeDocument/2006/relationships/image" Target="../media/image52.svg"/><Relationship Id="rId4" Type="http://schemas.openxmlformats.org/officeDocument/2006/relationships/notesSlide" Target="../notesSlides/notesSlide19.xml"/><Relationship Id="rId9" Type="http://schemas.openxmlformats.org/officeDocument/2006/relationships/image" Target="../media/image24.svg"/></Relationships>
</file>

<file path=ppt/slides/_rels/slide2.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6.png"/><Relationship Id="rId3" Type="http://schemas.openxmlformats.org/officeDocument/2006/relationships/slideLayout" Target="../slideLayouts/slideLayout7.xml"/><Relationship Id="rId7" Type="http://schemas.openxmlformats.org/officeDocument/2006/relationships/image" Target="../media/image11.svg"/><Relationship Id="rId12" Type="http://schemas.openxmlformats.org/officeDocument/2006/relationships/image" Target="../media/image15.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0.svg"/><Relationship Id="rId11" Type="http://schemas.openxmlformats.org/officeDocument/2006/relationships/image" Target="../media/image14.svg"/><Relationship Id="rId5" Type="http://schemas.openxmlformats.org/officeDocument/2006/relationships/image" Target="../media/image9.svg"/><Relationship Id="rId10" Type="http://schemas.openxmlformats.org/officeDocument/2006/relationships/image" Target="../media/image13.svg"/><Relationship Id="rId4" Type="http://schemas.openxmlformats.org/officeDocument/2006/relationships/notesSlide" Target="../notesSlides/notesSlide2.xml"/><Relationship Id="rId9" Type="http://schemas.openxmlformats.org/officeDocument/2006/relationships/image" Target="../media/image2.svg"/><Relationship Id="rId14"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slideLayout" Target="../slideLayouts/slideLayout7.xml"/><Relationship Id="rId7" Type="http://schemas.openxmlformats.org/officeDocument/2006/relationships/image" Target="../media/image19.sv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18.svg"/><Relationship Id="rId11" Type="http://schemas.openxmlformats.org/officeDocument/2006/relationships/image" Target="../media/image8.png"/><Relationship Id="rId5" Type="http://schemas.openxmlformats.org/officeDocument/2006/relationships/image" Target="../media/image17.svg"/><Relationship Id="rId10" Type="http://schemas.microsoft.com/office/2007/relationships/hdphoto" Target="../media/hdphoto1.wdp"/><Relationship Id="rId4" Type="http://schemas.openxmlformats.org/officeDocument/2006/relationships/notesSlide" Target="../notesSlides/notesSlide3.xml"/><Relationship Id="rId9" Type="http://schemas.openxmlformats.org/officeDocument/2006/relationships/image" Target="../media/image20.png"/></Relationships>
</file>

<file path=ppt/slides/_rels/slide4.xml.rels><?xml version="1.0" encoding="UTF-8" standalone="yes"?>
<Relationships xmlns="http://schemas.openxmlformats.org/package/2006/relationships"><Relationship Id="rId8" Type="http://schemas.openxmlformats.org/officeDocument/2006/relationships/image" Target="../media/image24.svg"/><Relationship Id="rId13" Type="http://schemas.openxmlformats.org/officeDocument/2006/relationships/diagramData" Target="../diagrams/data1.xml"/><Relationship Id="rId18" Type="http://schemas.openxmlformats.org/officeDocument/2006/relationships/image" Target="../media/image29.png"/><Relationship Id="rId3" Type="http://schemas.openxmlformats.org/officeDocument/2006/relationships/slideLayout" Target="../slideLayouts/slideLayout7.xml"/><Relationship Id="rId21" Type="http://schemas.openxmlformats.org/officeDocument/2006/relationships/image" Target="../media/image31.png"/><Relationship Id="rId7" Type="http://schemas.openxmlformats.org/officeDocument/2006/relationships/image" Target="../media/image23.svg"/><Relationship Id="rId12" Type="http://schemas.openxmlformats.org/officeDocument/2006/relationships/image" Target="../media/image28.svg"/><Relationship Id="rId17" Type="http://schemas.microsoft.com/office/2007/relationships/diagramDrawing" Target="../diagrams/drawing1.xml"/><Relationship Id="rId2" Type="http://schemas.openxmlformats.org/officeDocument/2006/relationships/audio" Target="../media/media4.mp3"/><Relationship Id="rId16" Type="http://schemas.openxmlformats.org/officeDocument/2006/relationships/diagramColors" Target="../diagrams/colors1.xml"/><Relationship Id="rId20" Type="http://schemas.openxmlformats.org/officeDocument/2006/relationships/hyperlink" Target="https://courses.lumenlearning.com/suny-fmcc-intropsych/chapter/introduction-defining-stress/" TargetMode="External"/><Relationship Id="rId1" Type="http://schemas.microsoft.com/office/2007/relationships/media" Target="../media/media4.mp3"/><Relationship Id="rId6" Type="http://schemas.openxmlformats.org/officeDocument/2006/relationships/image" Target="../media/image22.svg"/><Relationship Id="rId11" Type="http://schemas.openxmlformats.org/officeDocument/2006/relationships/image" Target="../media/image27.svg"/><Relationship Id="rId24" Type="http://schemas.openxmlformats.org/officeDocument/2006/relationships/image" Target="../media/image8.png"/><Relationship Id="rId5" Type="http://schemas.openxmlformats.org/officeDocument/2006/relationships/image" Target="../media/image21.svg"/><Relationship Id="rId15" Type="http://schemas.openxmlformats.org/officeDocument/2006/relationships/diagramQuickStyle" Target="../diagrams/quickStyle1.xml"/><Relationship Id="rId23" Type="http://schemas.openxmlformats.org/officeDocument/2006/relationships/image" Target="../media/image33.png"/><Relationship Id="rId10" Type="http://schemas.openxmlformats.org/officeDocument/2006/relationships/image" Target="../media/image26.svg"/><Relationship Id="rId19" Type="http://schemas.openxmlformats.org/officeDocument/2006/relationships/image" Target="../media/image30.jpeg"/><Relationship Id="rId4" Type="http://schemas.openxmlformats.org/officeDocument/2006/relationships/notesSlide" Target="../notesSlides/notesSlide4.xml"/><Relationship Id="rId9" Type="http://schemas.openxmlformats.org/officeDocument/2006/relationships/image" Target="../media/image25.svg"/><Relationship Id="rId14" Type="http://schemas.openxmlformats.org/officeDocument/2006/relationships/diagramLayout" Target="../diagrams/layout1.xml"/><Relationship Id="rId22" Type="http://schemas.openxmlformats.org/officeDocument/2006/relationships/image" Target="../media/image32.png"/></Relationships>
</file>

<file path=ppt/slides/_rels/slide5.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slideLayout" Target="../slideLayouts/slideLayout7.xml"/><Relationship Id="rId7" Type="http://schemas.openxmlformats.org/officeDocument/2006/relationships/image" Target="../media/image19.svg"/><Relationship Id="rId12" Type="http://schemas.openxmlformats.org/officeDocument/2006/relationships/image" Target="../media/image8.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18.svg"/><Relationship Id="rId11" Type="http://schemas.openxmlformats.org/officeDocument/2006/relationships/image" Target="../media/image36.png"/><Relationship Id="rId5" Type="http://schemas.openxmlformats.org/officeDocument/2006/relationships/image" Target="../media/image17.svg"/><Relationship Id="rId10" Type="http://schemas.openxmlformats.org/officeDocument/2006/relationships/image" Target="../media/image35.png"/><Relationship Id="rId4" Type="http://schemas.openxmlformats.org/officeDocument/2006/relationships/notesSlide" Target="../notesSlides/notesSlide5.xml"/><Relationship Id="rId9" Type="http://schemas.openxmlformats.org/officeDocument/2006/relationships/image" Target="../media/image34.png"/></Relationships>
</file>

<file path=ppt/slides/_rels/slide6.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slideLayout" Target="../slideLayouts/slideLayout7.xml"/><Relationship Id="rId7" Type="http://schemas.openxmlformats.org/officeDocument/2006/relationships/image" Target="../media/image19.svg"/><Relationship Id="rId12" Type="http://schemas.openxmlformats.org/officeDocument/2006/relationships/image" Target="../media/image8.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18.svg"/><Relationship Id="rId11" Type="http://schemas.openxmlformats.org/officeDocument/2006/relationships/image" Target="../media/image38.png"/><Relationship Id="rId5" Type="http://schemas.openxmlformats.org/officeDocument/2006/relationships/image" Target="../media/image17.svg"/><Relationship Id="rId10" Type="http://schemas.microsoft.com/office/2007/relationships/hdphoto" Target="../media/hdphoto2.wdp"/><Relationship Id="rId4" Type="http://schemas.openxmlformats.org/officeDocument/2006/relationships/notesSlide" Target="../notesSlides/notesSlide6.xml"/><Relationship Id="rId9" Type="http://schemas.openxmlformats.org/officeDocument/2006/relationships/image" Target="../media/image37.png"/></Relationships>
</file>

<file path=ppt/slides/_rels/slide7.xml.rels><?xml version="1.0" encoding="UTF-8" standalone="yes"?>
<Relationships xmlns="http://schemas.openxmlformats.org/package/2006/relationships"><Relationship Id="rId8" Type="http://schemas.openxmlformats.org/officeDocument/2006/relationships/image" Target="../media/image24.svg"/><Relationship Id="rId13" Type="http://schemas.openxmlformats.org/officeDocument/2006/relationships/image" Target="../media/image8.png"/><Relationship Id="rId3" Type="http://schemas.openxmlformats.org/officeDocument/2006/relationships/slideLayout" Target="../slideLayouts/slideLayout7.xml"/><Relationship Id="rId7" Type="http://schemas.openxmlformats.org/officeDocument/2006/relationships/image" Target="../media/image23.svg"/><Relationship Id="rId12" Type="http://schemas.openxmlformats.org/officeDocument/2006/relationships/image" Target="../media/image39.jpe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22.svg"/><Relationship Id="rId11" Type="http://schemas.openxmlformats.org/officeDocument/2006/relationships/image" Target="../media/image27.svg"/><Relationship Id="rId5" Type="http://schemas.openxmlformats.org/officeDocument/2006/relationships/image" Target="../media/image21.svg"/><Relationship Id="rId10" Type="http://schemas.openxmlformats.org/officeDocument/2006/relationships/image" Target="../media/image26.svg"/><Relationship Id="rId4" Type="http://schemas.openxmlformats.org/officeDocument/2006/relationships/notesSlide" Target="../notesSlides/notesSlide7.xml"/><Relationship Id="rId9" Type="http://schemas.openxmlformats.org/officeDocument/2006/relationships/image" Target="../media/image25.svg"/></Relationships>
</file>

<file path=ppt/slides/_rels/slide8.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slideLayout" Target="../slideLayouts/slideLayout7.xml"/><Relationship Id="rId7" Type="http://schemas.openxmlformats.org/officeDocument/2006/relationships/image" Target="../media/image19.svg"/><Relationship Id="rId12" Type="http://schemas.openxmlformats.org/officeDocument/2006/relationships/image" Target="../media/image8.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8.svg"/><Relationship Id="rId11" Type="http://schemas.openxmlformats.org/officeDocument/2006/relationships/image" Target="../media/image42.png"/><Relationship Id="rId5" Type="http://schemas.openxmlformats.org/officeDocument/2006/relationships/image" Target="../media/image17.svg"/><Relationship Id="rId10" Type="http://schemas.openxmlformats.org/officeDocument/2006/relationships/image" Target="../media/image41.png"/><Relationship Id="rId4" Type="http://schemas.openxmlformats.org/officeDocument/2006/relationships/notesSlide" Target="../notesSlides/notesSlide8.xml"/><Relationship Id="rId9" Type="http://schemas.openxmlformats.org/officeDocument/2006/relationships/image" Target="../media/image40.png"/></Relationships>
</file>

<file path=ppt/slides/_rels/slide9.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44.jpg"/><Relationship Id="rId3" Type="http://schemas.openxmlformats.org/officeDocument/2006/relationships/slideLayout" Target="../slideLayouts/slideLayout7.xml"/><Relationship Id="rId7" Type="http://schemas.openxmlformats.org/officeDocument/2006/relationships/image" Target="../media/image11.svg"/><Relationship Id="rId12" Type="http://schemas.openxmlformats.org/officeDocument/2006/relationships/image" Target="../media/image43.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10.svg"/><Relationship Id="rId11" Type="http://schemas.openxmlformats.org/officeDocument/2006/relationships/image" Target="../media/image14.svg"/><Relationship Id="rId5" Type="http://schemas.openxmlformats.org/officeDocument/2006/relationships/image" Target="../media/image9.svg"/><Relationship Id="rId10" Type="http://schemas.openxmlformats.org/officeDocument/2006/relationships/image" Target="../media/image13.svg"/><Relationship Id="rId4" Type="http://schemas.openxmlformats.org/officeDocument/2006/relationships/notesSlide" Target="../notesSlides/notesSlide9.xml"/><Relationship Id="rId9" Type="http://schemas.openxmlformats.org/officeDocument/2006/relationships/image" Target="../media/image2.svg"/><Relationship Id="rId1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334500" y="-443877"/>
            <a:ext cx="13168026" cy="11316273"/>
            <a:chOff x="0" y="0"/>
            <a:chExt cx="812800" cy="698500"/>
          </a:xfrm>
        </p:grpSpPr>
        <p:sp>
          <p:nvSpPr>
            <p:cNvPr id="3" name="Freeform 3"/>
            <p:cNvSpPr/>
            <p:nvPr/>
          </p:nvSpPr>
          <p:spPr>
            <a:xfrm>
              <a:off x="3387" y="0"/>
              <a:ext cx="806026" cy="698500"/>
            </a:xfrm>
            <a:custGeom>
              <a:avLst/>
              <a:gdLst/>
              <a:ahLst/>
              <a:cxnLst/>
              <a:rect l="l" t="t" r="r" b="b"/>
              <a:pathLst>
                <a:path w="806026" h="698500">
                  <a:moveTo>
                    <a:pt x="800543" y="364495"/>
                  </a:moveTo>
                  <a:lnTo>
                    <a:pt x="615083" y="683255"/>
                  </a:lnTo>
                  <a:cubicBezTo>
                    <a:pt x="609591" y="692693"/>
                    <a:pt x="599495" y="698500"/>
                    <a:pt x="588575" y="698500"/>
                  </a:cubicBezTo>
                  <a:lnTo>
                    <a:pt x="217451" y="698500"/>
                  </a:lnTo>
                  <a:cubicBezTo>
                    <a:pt x="206531" y="698500"/>
                    <a:pt x="196435" y="692693"/>
                    <a:pt x="190943" y="683255"/>
                  </a:cubicBezTo>
                  <a:lnTo>
                    <a:pt x="5483" y="364495"/>
                  </a:lnTo>
                  <a:cubicBezTo>
                    <a:pt x="0" y="355071"/>
                    <a:pt x="0" y="343429"/>
                    <a:pt x="5483" y="334005"/>
                  </a:cubicBezTo>
                  <a:lnTo>
                    <a:pt x="190943" y="15245"/>
                  </a:lnTo>
                  <a:cubicBezTo>
                    <a:pt x="196435" y="5807"/>
                    <a:pt x="206531" y="0"/>
                    <a:pt x="217451" y="0"/>
                  </a:cubicBezTo>
                  <a:lnTo>
                    <a:pt x="588575" y="0"/>
                  </a:lnTo>
                  <a:cubicBezTo>
                    <a:pt x="599495" y="0"/>
                    <a:pt x="609591" y="5807"/>
                    <a:pt x="615083" y="15245"/>
                  </a:cubicBezTo>
                  <a:lnTo>
                    <a:pt x="800543" y="334005"/>
                  </a:lnTo>
                  <a:cubicBezTo>
                    <a:pt x="806026" y="343429"/>
                    <a:pt x="806026" y="355071"/>
                    <a:pt x="800543" y="364495"/>
                  </a:cubicBezTo>
                  <a:close/>
                </a:path>
              </a:pathLst>
            </a:custGeom>
            <a:solidFill>
              <a:srgbClr val="0A0EAE"/>
            </a:solidFill>
          </p:spPr>
          <p:txBody>
            <a:bodyPr/>
            <a:lstStyle/>
            <a:p>
              <a:endParaRPr lang="en-US"/>
            </a:p>
          </p:txBody>
        </p:sp>
        <p:sp>
          <p:nvSpPr>
            <p:cNvPr id="4" name="TextBox 4"/>
            <p:cNvSpPr txBox="1"/>
            <p:nvPr/>
          </p:nvSpPr>
          <p:spPr>
            <a:xfrm>
              <a:off x="114300" y="-66675"/>
              <a:ext cx="584200" cy="765175"/>
            </a:xfrm>
            <a:prstGeom prst="rect">
              <a:avLst/>
            </a:prstGeom>
          </p:spPr>
          <p:txBody>
            <a:bodyPr lIns="50800" tIns="50800" rIns="50800" bIns="50800" rtlCol="0" anchor="ctr"/>
            <a:lstStyle/>
            <a:p>
              <a:pPr algn="ctr">
                <a:lnSpc>
                  <a:spcPts val="3750"/>
                </a:lnSpc>
              </a:pPr>
              <a:endParaRPr/>
            </a:p>
          </p:txBody>
        </p:sp>
      </p:grpSp>
      <p:grpSp>
        <p:nvGrpSpPr>
          <p:cNvPr id="5" name="Group 5"/>
          <p:cNvGrpSpPr/>
          <p:nvPr/>
        </p:nvGrpSpPr>
        <p:grpSpPr>
          <a:xfrm>
            <a:off x="9886950" y="-2642796"/>
            <a:ext cx="13708112" cy="11783448"/>
            <a:chOff x="0" y="0"/>
            <a:chExt cx="812800" cy="698680"/>
          </a:xfrm>
        </p:grpSpPr>
        <p:sp>
          <p:nvSpPr>
            <p:cNvPr id="6" name="Freeform 6"/>
            <p:cNvSpPr/>
            <p:nvPr/>
          </p:nvSpPr>
          <p:spPr>
            <a:xfrm>
              <a:off x="3253" y="0"/>
              <a:ext cx="806295" cy="698680"/>
            </a:xfrm>
            <a:custGeom>
              <a:avLst/>
              <a:gdLst/>
              <a:ahLst/>
              <a:cxnLst/>
              <a:rect l="l" t="t" r="r" b="b"/>
              <a:pathLst>
                <a:path w="806295" h="698680">
                  <a:moveTo>
                    <a:pt x="801028" y="363986"/>
                  </a:moveTo>
                  <a:lnTo>
                    <a:pt x="614866" y="684035"/>
                  </a:lnTo>
                  <a:cubicBezTo>
                    <a:pt x="609592" y="693102"/>
                    <a:pt x="599894" y="698680"/>
                    <a:pt x="589404" y="698680"/>
                  </a:cubicBezTo>
                  <a:lnTo>
                    <a:pt x="216890" y="698680"/>
                  </a:lnTo>
                  <a:cubicBezTo>
                    <a:pt x="206400" y="698680"/>
                    <a:pt x="196702" y="693102"/>
                    <a:pt x="191428" y="684035"/>
                  </a:cubicBezTo>
                  <a:lnTo>
                    <a:pt x="5266" y="363986"/>
                  </a:lnTo>
                  <a:cubicBezTo>
                    <a:pt x="0" y="354932"/>
                    <a:pt x="0" y="343748"/>
                    <a:pt x="5266" y="334694"/>
                  </a:cubicBezTo>
                  <a:lnTo>
                    <a:pt x="191428" y="14646"/>
                  </a:lnTo>
                  <a:cubicBezTo>
                    <a:pt x="196702" y="5578"/>
                    <a:pt x="206400" y="0"/>
                    <a:pt x="216890" y="0"/>
                  </a:cubicBezTo>
                  <a:lnTo>
                    <a:pt x="589404" y="0"/>
                  </a:lnTo>
                  <a:cubicBezTo>
                    <a:pt x="599894" y="0"/>
                    <a:pt x="609592" y="5578"/>
                    <a:pt x="614866" y="14646"/>
                  </a:cubicBezTo>
                  <a:lnTo>
                    <a:pt x="801028" y="334694"/>
                  </a:lnTo>
                  <a:cubicBezTo>
                    <a:pt x="806294" y="343748"/>
                    <a:pt x="806294" y="354932"/>
                    <a:pt x="801028" y="363986"/>
                  </a:cubicBezTo>
                  <a:close/>
                </a:path>
              </a:pathLst>
            </a:custGeom>
            <a:solidFill>
              <a:srgbClr val="9CCC56"/>
            </a:solidFill>
          </p:spPr>
          <p:txBody>
            <a:bodyPr/>
            <a:lstStyle/>
            <a:p>
              <a:endParaRPr lang="en-US"/>
            </a:p>
          </p:txBody>
        </p:sp>
        <p:sp>
          <p:nvSpPr>
            <p:cNvPr id="7" name="TextBox 7"/>
            <p:cNvSpPr txBox="1"/>
            <p:nvPr/>
          </p:nvSpPr>
          <p:spPr>
            <a:xfrm>
              <a:off x="114300" y="-66675"/>
              <a:ext cx="584200" cy="765355"/>
            </a:xfrm>
            <a:prstGeom prst="rect">
              <a:avLst/>
            </a:prstGeom>
          </p:spPr>
          <p:txBody>
            <a:bodyPr lIns="50800" tIns="50800" rIns="50800" bIns="50800" rtlCol="0" anchor="ctr"/>
            <a:lstStyle/>
            <a:p>
              <a:pPr algn="ctr">
                <a:lnSpc>
                  <a:spcPts val="3750"/>
                </a:lnSpc>
              </a:pPr>
              <a:endParaRPr/>
            </a:p>
          </p:txBody>
        </p:sp>
      </p:grpSp>
      <p:grpSp>
        <p:nvGrpSpPr>
          <p:cNvPr id="8" name="Group 8"/>
          <p:cNvGrpSpPr/>
          <p:nvPr/>
        </p:nvGrpSpPr>
        <p:grpSpPr>
          <a:xfrm>
            <a:off x="-3349299" y="-2840784"/>
            <a:ext cx="5114374" cy="4395165"/>
            <a:chOff x="0" y="0"/>
            <a:chExt cx="812800" cy="698500"/>
          </a:xfrm>
        </p:grpSpPr>
        <p:sp>
          <p:nvSpPr>
            <p:cNvPr id="9" name="Freeform 9"/>
            <p:cNvSpPr/>
            <p:nvPr/>
          </p:nvSpPr>
          <p:spPr>
            <a:xfrm>
              <a:off x="4360" y="0"/>
              <a:ext cx="804080" cy="698500"/>
            </a:xfrm>
            <a:custGeom>
              <a:avLst/>
              <a:gdLst/>
              <a:ahLst/>
              <a:cxnLst/>
              <a:rect l="l" t="t" r="r" b="b"/>
              <a:pathLst>
                <a:path w="804080" h="698500">
                  <a:moveTo>
                    <a:pt x="797021" y="368876"/>
                  </a:moveTo>
                  <a:lnTo>
                    <a:pt x="616659" y="678874"/>
                  </a:lnTo>
                  <a:cubicBezTo>
                    <a:pt x="609589" y="691025"/>
                    <a:pt x="596592" y="698500"/>
                    <a:pt x="582534" y="698500"/>
                  </a:cubicBezTo>
                  <a:lnTo>
                    <a:pt x="221546" y="698500"/>
                  </a:lnTo>
                  <a:cubicBezTo>
                    <a:pt x="207488" y="698500"/>
                    <a:pt x="194491" y="691025"/>
                    <a:pt x="187421" y="678874"/>
                  </a:cubicBezTo>
                  <a:lnTo>
                    <a:pt x="7059" y="368876"/>
                  </a:lnTo>
                  <a:cubicBezTo>
                    <a:pt x="0" y="356744"/>
                    <a:pt x="0" y="341756"/>
                    <a:pt x="7059" y="329624"/>
                  </a:cubicBezTo>
                  <a:lnTo>
                    <a:pt x="187421" y="19626"/>
                  </a:lnTo>
                  <a:cubicBezTo>
                    <a:pt x="194491" y="7475"/>
                    <a:pt x="207488" y="0"/>
                    <a:pt x="221546" y="0"/>
                  </a:cubicBezTo>
                  <a:lnTo>
                    <a:pt x="582534" y="0"/>
                  </a:lnTo>
                  <a:cubicBezTo>
                    <a:pt x="596592" y="0"/>
                    <a:pt x="609589" y="7475"/>
                    <a:pt x="616659" y="19626"/>
                  </a:cubicBezTo>
                  <a:lnTo>
                    <a:pt x="797021" y="329624"/>
                  </a:lnTo>
                  <a:cubicBezTo>
                    <a:pt x="804080" y="341756"/>
                    <a:pt x="804080" y="356744"/>
                    <a:pt x="797021" y="368876"/>
                  </a:cubicBezTo>
                  <a:close/>
                </a:path>
              </a:pathLst>
            </a:custGeom>
            <a:solidFill>
              <a:srgbClr val="9CCC56"/>
            </a:solidFill>
          </p:spPr>
          <p:txBody>
            <a:bodyPr/>
            <a:lstStyle/>
            <a:p>
              <a:endParaRPr lang="en-US"/>
            </a:p>
          </p:txBody>
        </p:sp>
        <p:sp>
          <p:nvSpPr>
            <p:cNvPr id="10" name="TextBox 10"/>
            <p:cNvSpPr txBox="1"/>
            <p:nvPr/>
          </p:nvSpPr>
          <p:spPr>
            <a:xfrm>
              <a:off x="114300" y="-66675"/>
              <a:ext cx="584200" cy="765175"/>
            </a:xfrm>
            <a:prstGeom prst="rect">
              <a:avLst/>
            </a:prstGeom>
          </p:spPr>
          <p:txBody>
            <a:bodyPr lIns="50800" tIns="50800" rIns="50800" bIns="50800" rtlCol="0" anchor="ctr"/>
            <a:lstStyle/>
            <a:p>
              <a:pPr algn="ctr">
                <a:lnSpc>
                  <a:spcPts val="3750"/>
                </a:lnSpc>
              </a:pPr>
              <a:endParaRPr/>
            </a:p>
          </p:txBody>
        </p:sp>
      </p:grpSp>
      <p:grpSp>
        <p:nvGrpSpPr>
          <p:cNvPr id="11" name="Group 11"/>
          <p:cNvGrpSpPr/>
          <p:nvPr/>
        </p:nvGrpSpPr>
        <p:grpSpPr>
          <a:xfrm>
            <a:off x="8781393" y="7918934"/>
            <a:ext cx="4883744" cy="4273276"/>
            <a:chOff x="0" y="0"/>
            <a:chExt cx="812800" cy="711200"/>
          </a:xfrm>
        </p:grpSpPr>
        <p:sp>
          <p:nvSpPr>
            <p:cNvPr id="12" name="Freeform 12"/>
            <p:cNvSpPr/>
            <p:nvPr/>
          </p:nvSpPr>
          <p:spPr>
            <a:xfrm>
              <a:off x="24952" y="36798"/>
              <a:ext cx="762896" cy="674402"/>
            </a:xfrm>
            <a:custGeom>
              <a:avLst/>
              <a:gdLst/>
              <a:ahLst/>
              <a:cxnLst/>
              <a:rect l="l" t="t" r="r" b="b"/>
              <a:pathLst>
                <a:path w="762896" h="674402">
                  <a:moveTo>
                    <a:pt x="412908" y="18257"/>
                  </a:moveTo>
                  <a:lnTo>
                    <a:pt x="756388" y="619347"/>
                  </a:lnTo>
                  <a:cubicBezTo>
                    <a:pt x="762896" y="630736"/>
                    <a:pt x="762849" y="644728"/>
                    <a:pt x="756265" y="656074"/>
                  </a:cubicBezTo>
                  <a:cubicBezTo>
                    <a:pt x="749681" y="667419"/>
                    <a:pt x="737556" y="674402"/>
                    <a:pt x="724438" y="674402"/>
                  </a:cubicBezTo>
                  <a:lnTo>
                    <a:pt x="38458" y="674402"/>
                  </a:lnTo>
                  <a:cubicBezTo>
                    <a:pt x="25340" y="674402"/>
                    <a:pt x="13215" y="667419"/>
                    <a:pt x="6631" y="656074"/>
                  </a:cubicBezTo>
                  <a:cubicBezTo>
                    <a:pt x="47" y="644728"/>
                    <a:pt x="0" y="630736"/>
                    <a:pt x="6508" y="619347"/>
                  </a:cubicBezTo>
                  <a:lnTo>
                    <a:pt x="349988" y="18257"/>
                  </a:lnTo>
                  <a:cubicBezTo>
                    <a:pt x="356439" y="6967"/>
                    <a:pt x="368445" y="0"/>
                    <a:pt x="381448" y="0"/>
                  </a:cubicBezTo>
                  <a:cubicBezTo>
                    <a:pt x="394451" y="0"/>
                    <a:pt x="406457" y="6967"/>
                    <a:pt x="412908" y="18257"/>
                  </a:cubicBezTo>
                  <a:close/>
                </a:path>
              </a:pathLst>
            </a:custGeom>
            <a:solidFill>
              <a:srgbClr val="9CCC56">
                <a:alpha val="89804"/>
              </a:srgbClr>
            </a:solidFill>
          </p:spPr>
          <p:txBody>
            <a:bodyPr/>
            <a:lstStyle/>
            <a:p>
              <a:endParaRPr lang="en-US"/>
            </a:p>
          </p:txBody>
        </p:sp>
        <p:sp>
          <p:nvSpPr>
            <p:cNvPr id="13" name="TextBox 13"/>
            <p:cNvSpPr txBox="1"/>
            <p:nvPr/>
          </p:nvSpPr>
          <p:spPr>
            <a:xfrm>
              <a:off x="127000" y="263525"/>
              <a:ext cx="558800" cy="396875"/>
            </a:xfrm>
            <a:prstGeom prst="rect">
              <a:avLst/>
            </a:prstGeom>
          </p:spPr>
          <p:txBody>
            <a:bodyPr lIns="50800" tIns="50800" rIns="50800" bIns="50800" rtlCol="0" anchor="ctr"/>
            <a:lstStyle/>
            <a:p>
              <a:pPr algn="ctr">
                <a:lnSpc>
                  <a:spcPts val="3750"/>
                </a:lnSpc>
              </a:pPr>
              <a:endParaRPr/>
            </a:p>
          </p:txBody>
        </p:sp>
      </p:grpSp>
      <p:sp>
        <p:nvSpPr>
          <p:cNvPr id="14" name="Freeform 14"/>
          <p:cNvSpPr/>
          <p:nvPr/>
        </p:nvSpPr>
        <p:spPr>
          <a:xfrm>
            <a:off x="15185256" y="9686925"/>
            <a:ext cx="3111500" cy="1221264"/>
          </a:xfrm>
          <a:custGeom>
            <a:avLst/>
            <a:gdLst/>
            <a:ahLst/>
            <a:cxnLst/>
            <a:rect l="l" t="t" r="r" b="b"/>
            <a:pathLst>
              <a:path w="3111500" h="1221264">
                <a:moveTo>
                  <a:pt x="0" y="0"/>
                </a:moveTo>
                <a:lnTo>
                  <a:pt x="3111500" y="0"/>
                </a:lnTo>
                <a:lnTo>
                  <a:pt x="3111500" y="1221263"/>
                </a:lnTo>
                <a:lnTo>
                  <a:pt x="0" y="122126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15" name="Group 15"/>
          <p:cNvGrpSpPr/>
          <p:nvPr/>
        </p:nvGrpSpPr>
        <p:grpSpPr>
          <a:xfrm rot="-10800000">
            <a:off x="9733712" y="-1378656"/>
            <a:ext cx="3352042" cy="2933037"/>
            <a:chOff x="0" y="0"/>
            <a:chExt cx="812800" cy="711200"/>
          </a:xfrm>
        </p:grpSpPr>
        <p:sp>
          <p:nvSpPr>
            <p:cNvPr id="16" name="Freeform 16"/>
            <p:cNvSpPr/>
            <p:nvPr/>
          </p:nvSpPr>
          <p:spPr>
            <a:xfrm>
              <a:off x="27265" y="40210"/>
              <a:ext cx="758270" cy="670990"/>
            </a:xfrm>
            <a:custGeom>
              <a:avLst/>
              <a:gdLst/>
              <a:ahLst/>
              <a:cxnLst/>
              <a:rect l="l" t="t" r="r" b="b"/>
              <a:pathLst>
                <a:path w="758270" h="670990">
                  <a:moveTo>
                    <a:pt x="413512" y="19949"/>
                  </a:moveTo>
                  <a:lnTo>
                    <a:pt x="751158" y="610831"/>
                  </a:lnTo>
                  <a:cubicBezTo>
                    <a:pt x="758270" y="623276"/>
                    <a:pt x="758219" y="638565"/>
                    <a:pt x="751024" y="650963"/>
                  </a:cubicBezTo>
                  <a:cubicBezTo>
                    <a:pt x="743830" y="663360"/>
                    <a:pt x="730580" y="670990"/>
                    <a:pt x="716247" y="670990"/>
                  </a:cubicBezTo>
                  <a:lnTo>
                    <a:pt x="42023" y="670990"/>
                  </a:lnTo>
                  <a:cubicBezTo>
                    <a:pt x="27690" y="670990"/>
                    <a:pt x="14440" y="663360"/>
                    <a:pt x="7246" y="650963"/>
                  </a:cubicBezTo>
                  <a:cubicBezTo>
                    <a:pt x="51" y="638565"/>
                    <a:pt x="0" y="623276"/>
                    <a:pt x="7112" y="610831"/>
                  </a:cubicBezTo>
                  <a:lnTo>
                    <a:pt x="344758" y="19949"/>
                  </a:lnTo>
                  <a:cubicBezTo>
                    <a:pt x="351808" y="7613"/>
                    <a:pt x="364927" y="0"/>
                    <a:pt x="379135" y="0"/>
                  </a:cubicBezTo>
                  <a:cubicBezTo>
                    <a:pt x="393343" y="0"/>
                    <a:pt x="406462" y="7613"/>
                    <a:pt x="413512" y="19949"/>
                  </a:cubicBezTo>
                  <a:close/>
                </a:path>
              </a:pathLst>
            </a:custGeom>
            <a:solidFill>
              <a:srgbClr val="0A0EAE">
                <a:alpha val="89804"/>
              </a:srgbClr>
            </a:solidFill>
          </p:spPr>
          <p:txBody>
            <a:bodyPr/>
            <a:lstStyle/>
            <a:p>
              <a:endParaRPr lang="en-US"/>
            </a:p>
          </p:txBody>
        </p:sp>
        <p:sp>
          <p:nvSpPr>
            <p:cNvPr id="17" name="TextBox 17"/>
            <p:cNvSpPr txBox="1"/>
            <p:nvPr/>
          </p:nvSpPr>
          <p:spPr>
            <a:xfrm>
              <a:off x="127000" y="263525"/>
              <a:ext cx="558800" cy="396875"/>
            </a:xfrm>
            <a:prstGeom prst="rect">
              <a:avLst/>
            </a:prstGeom>
          </p:spPr>
          <p:txBody>
            <a:bodyPr lIns="50800" tIns="50800" rIns="50800" bIns="50800" rtlCol="0" anchor="ctr"/>
            <a:lstStyle/>
            <a:p>
              <a:pPr algn="ctr">
                <a:lnSpc>
                  <a:spcPts val="3750"/>
                </a:lnSpc>
              </a:pPr>
              <a:endParaRPr/>
            </a:p>
          </p:txBody>
        </p:sp>
      </p:grpSp>
      <p:sp>
        <p:nvSpPr>
          <p:cNvPr id="18" name="Freeform 18"/>
          <p:cNvSpPr/>
          <p:nvPr/>
        </p:nvSpPr>
        <p:spPr>
          <a:xfrm>
            <a:off x="368234" y="385226"/>
            <a:ext cx="899017" cy="732699"/>
          </a:xfrm>
          <a:custGeom>
            <a:avLst/>
            <a:gdLst/>
            <a:ahLst/>
            <a:cxnLst/>
            <a:rect l="l" t="t" r="r" b="b"/>
            <a:pathLst>
              <a:path w="899017" h="732699">
                <a:moveTo>
                  <a:pt x="0" y="0"/>
                </a:moveTo>
                <a:lnTo>
                  <a:pt x="899017" y="0"/>
                </a:lnTo>
                <a:lnTo>
                  <a:pt x="899017" y="732699"/>
                </a:lnTo>
                <a:lnTo>
                  <a:pt x="0" y="732699"/>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9" name="Freeform 19"/>
          <p:cNvSpPr/>
          <p:nvPr/>
        </p:nvSpPr>
        <p:spPr>
          <a:xfrm>
            <a:off x="15615187" y="-2501277"/>
            <a:ext cx="4656068" cy="4114800"/>
          </a:xfrm>
          <a:custGeom>
            <a:avLst/>
            <a:gdLst/>
            <a:ahLst/>
            <a:cxnLst/>
            <a:rect l="l" t="t" r="r" b="b"/>
            <a:pathLst>
              <a:path w="4656068" h="4114800">
                <a:moveTo>
                  <a:pt x="0" y="0"/>
                </a:moveTo>
                <a:lnTo>
                  <a:pt x="4656068" y="0"/>
                </a:lnTo>
                <a:lnTo>
                  <a:pt x="4656068" y="4114800"/>
                </a:lnTo>
                <a:lnTo>
                  <a:pt x="0" y="4114800"/>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20" name="Freeform 20"/>
          <p:cNvSpPr/>
          <p:nvPr/>
        </p:nvSpPr>
        <p:spPr>
          <a:xfrm>
            <a:off x="15185256" y="-339102"/>
            <a:ext cx="3111500" cy="1221264"/>
          </a:xfrm>
          <a:custGeom>
            <a:avLst/>
            <a:gdLst/>
            <a:ahLst/>
            <a:cxnLst/>
            <a:rect l="l" t="t" r="r" b="b"/>
            <a:pathLst>
              <a:path w="3111500" h="1221264">
                <a:moveTo>
                  <a:pt x="0" y="0"/>
                </a:moveTo>
                <a:lnTo>
                  <a:pt x="3111500" y="0"/>
                </a:lnTo>
                <a:lnTo>
                  <a:pt x="3111500" y="1221264"/>
                </a:lnTo>
                <a:lnTo>
                  <a:pt x="0" y="122126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1" name="Freeform 21"/>
          <p:cNvSpPr/>
          <p:nvPr/>
        </p:nvSpPr>
        <p:spPr>
          <a:xfrm>
            <a:off x="9779036" y="882162"/>
            <a:ext cx="7486261" cy="6878003"/>
          </a:xfrm>
          <a:custGeom>
            <a:avLst/>
            <a:gdLst/>
            <a:ahLst/>
            <a:cxnLst/>
            <a:rect l="l" t="t" r="r" b="b"/>
            <a:pathLst>
              <a:path w="7486261" h="6878003">
                <a:moveTo>
                  <a:pt x="0" y="0"/>
                </a:moveTo>
                <a:lnTo>
                  <a:pt x="7486261" y="0"/>
                </a:lnTo>
                <a:lnTo>
                  <a:pt x="7486261" y="6878002"/>
                </a:lnTo>
                <a:lnTo>
                  <a:pt x="0" y="6878002"/>
                </a:lnTo>
                <a:lnTo>
                  <a:pt x="0" y="0"/>
                </a:lnTo>
                <a:close/>
              </a:path>
            </a:pathLst>
          </a:custGeom>
          <a:blipFill>
            <a:blip>
              <a:extLst>
                <a:ext uri="{96DAC541-7B7A-43D3-8B79-37D633B846F1}">
                  <asvg:svgBlip xmlns:asvg="http://schemas.microsoft.com/office/drawing/2016/SVG/main" r:embed="rId8"/>
                </a:ext>
              </a:extLst>
            </a:blip>
            <a:stretch>
              <a:fillRect/>
            </a:stretch>
          </a:blipFill>
          <a:ln cap="sq">
            <a:noFill/>
            <a:prstDash val="solid"/>
            <a:miter/>
          </a:ln>
        </p:spPr>
        <p:txBody>
          <a:bodyPr/>
          <a:lstStyle/>
          <a:p>
            <a:endParaRPr lang="en-US"/>
          </a:p>
        </p:txBody>
      </p:sp>
      <p:grpSp>
        <p:nvGrpSpPr>
          <p:cNvPr id="22" name="Group 22"/>
          <p:cNvGrpSpPr/>
          <p:nvPr/>
        </p:nvGrpSpPr>
        <p:grpSpPr>
          <a:xfrm>
            <a:off x="10046427" y="1287867"/>
            <a:ext cx="9137786" cy="7852785"/>
            <a:chOff x="0" y="0"/>
            <a:chExt cx="812800" cy="698500"/>
          </a:xfrm>
        </p:grpSpPr>
        <p:sp>
          <p:nvSpPr>
            <p:cNvPr id="23" name="Freeform 23"/>
            <p:cNvSpPr/>
            <p:nvPr/>
          </p:nvSpPr>
          <p:spPr>
            <a:xfrm>
              <a:off x="6508" y="0"/>
              <a:ext cx="799785" cy="698500"/>
            </a:xfrm>
            <a:custGeom>
              <a:avLst/>
              <a:gdLst/>
              <a:ahLst/>
              <a:cxnLst/>
              <a:rect l="l" t="t" r="r" b="b"/>
              <a:pathLst>
                <a:path w="799785" h="698500">
                  <a:moveTo>
                    <a:pt x="789249" y="378542"/>
                  </a:moveTo>
                  <a:lnTo>
                    <a:pt x="620135" y="669208"/>
                  </a:lnTo>
                  <a:cubicBezTo>
                    <a:pt x="609583" y="687343"/>
                    <a:pt x="590184" y="698500"/>
                    <a:pt x="569202" y="698500"/>
                  </a:cubicBezTo>
                  <a:lnTo>
                    <a:pt x="230582" y="698500"/>
                  </a:lnTo>
                  <a:cubicBezTo>
                    <a:pt x="209600" y="698500"/>
                    <a:pt x="190201" y="687343"/>
                    <a:pt x="179649" y="669208"/>
                  </a:cubicBezTo>
                  <a:lnTo>
                    <a:pt x="10535" y="378542"/>
                  </a:lnTo>
                  <a:cubicBezTo>
                    <a:pt x="0" y="360435"/>
                    <a:pt x="0" y="338065"/>
                    <a:pt x="10535" y="319958"/>
                  </a:cubicBezTo>
                  <a:lnTo>
                    <a:pt x="179649" y="29293"/>
                  </a:lnTo>
                  <a:cubicBezTo>
                    <a:pt x="190201" y="11157"/>
                    <a:pt x="209600" y="0"/>
                    <a:pt x="230582" y="0"/>
                  </a:cubicBezTo>
                  <a:lnTo>
                    <a:pt x="569202" y="0"/>
                  </a:lnTo>
                  <a:cubicBezTo>
                    <a:pt x="590184" y="0"/>
                    <a:pt x="609583" y="11157"/>
                    <a:pt x="620135" y="29293"/>
                  </a:cubicBezTo>
                  <a:lnTo>
                    <a:pt x="789249" y="319958"/>
                  </a:lnTo>
                  <a:cubicBezTo>
                    <a:pt x="799784" y="338065"/>
                    <a:pt x="799784" y="360435"/>
                    <a:pt x="789249" y="378542"/>
                  </a:cubicBezTo>
                  <a:close/>
                </a:path>
              </a:pathLst>
            </a:custGeom>
            <a:solidFill>
              <a:srgbClr val="9CCC56"/>
            </a:solidFill>
          </p:spPr>
          <p:txBody>
            <a:bodyPr/>
            <a:lstStyle/>
            <a:p>
              <a:endParaRPr lang="en-US"/>
            </a:p>
          </p:txBody>
        </p:sp>
        <p:sp>
          <p:nvSpPr>
            <p:cNvPr id="24" name="TextBox 24"/>
            <p:cNvSpPr txBox="1"/>
            <p:nvPr/>
          </p:nvSpPr>
          <p:spPr>
            <a:xfrm>
              <a:off x="114300" y="-66675"/>
              <a:ext cx="584200" cy="765175"/>
            </a:xfrm>
            <a:prstGeom prst="rect">
              <a:avLst/>
            </a:prstGeom>
          </p:spPr>
          <p:txBody>
            <a:bodyPr lIns="61771" tIns="61771" rIns="61771" bIns="61771" rtlCol="0" anchor="ctr"/>
            <a:lstStyle/>
            <a:p>
              <a:pPr algn="ctr">
                <a:lnSpc>
                  <a:spcPts val="3750"/>
                </a:lnSpc>
              </a:pPr>
              <a:endParaRPr/>
            </a:p>
          </p:txBody>
        </p:sp>
      </p:grpSp>
      <p:sp>
        <p:nvSpPr>
          <p:cNvPr id="27" name="TextBox 27"/>
          <p:cNvSpPr txBox="1"/>
          <p:nvPr/>
        </p:nvSpPr>
        <p:spPr>
          <a:xfrm>
            <a:off x="1028700" y="3043760"/>
            <a:ext cx="7839551" cy="1935145"/>
          </a:xfrm>
          <a:prstGeom prst="rect">
            <a:avLst/>
          </a:prstGeom>
        </p:spPr>
        <p:txBody>
          <a:bodyPr lIns="0" tIns="0" rIns="0" bIns="0" rtlCol="0" anchor="t">
            <a:spAutoFit/>
          </a:bodyPr>
          <a:lstStyle/>
          <a:p>
            <a:pPr algn="ctr">
              <a:lnSpc>
                <a:spcPts val="18292"/>
              </a:lnSpc>
              <a:spcBef>
                <a:spcPct val="0"/>
              </a:spcBef>
            </a:pPr>
            <a:r>
              <a:rPr lang="en-US" sz="4800" b="1" dirty="0">
                <a:solidFill>
                  <a:srgbClr val="000000"/>
                </a:solidFill>
                <a:latin typeface="Chakra Petch Bold"/>
                <a:ea typeface="Chakra Petch Bold"/>
                <a:cs typeface="Chakra Petch Bold"/>
                <a:sym typeface="Chakra Petch Bold"/>
              </a:rPr>
              <a:t>DOAS HRA – POLICY TEAM </a:t>
            </a:r>
          </a:p>
        </p:txBody>
      </p:sp>
      <p:sp>
        <p:nvSpPr>
          <p:cNvPr id="28" name="AutoShape 28"/>
          <p:cNvSpPr/>
          <p:nvPr/>
        </p:nvSpPr>
        <p:spPr>
          <a:xfrm>
            <a:off x="1076751" y="5124450"/>
            <a:ext cx="6492240" cy="0"/>
          </a:xfrm>
          <a:prstGeom prst="line">
            <a:avLst/>
          </a:prstGeom>
          <a:ln w="38100" cap="flat">
            <a:solidFill>
              <a:srgbClr val="9CCC56"/>
            </a:solidFill>
            <a:prstDash val="solid"/>
            <a:headEnd type="none" w="sm" len="sm"/>
            <a:tailEnd type="none" w="sm" len="sm"/>
          </a:ln>
        </p:spPr>
        <p:txBody>
          <a:bodyPr/>
          <a:lstStyle/>
          <a:p>
            <a:endParaRPr lang="en-US"/>
          </a:p>
        </p:txBody>
      </p:sp>
      <p:grpSp>
        <p:nvGrpSpPr>
          <p:cNvPr id="29" name="Group 29"/>
          <p:cNvGrpSpPr/>
          <p:nvPr/>
        </p:nvGrpSpPr>
        <p:grpSpPr>
          <a:xfrm>
            <a:off x="1028700" y="1287867"/>
            <a:ext cx="2858559" cy="1480048"/>
            <a:chOff x="0" y="0"/>
            <a:chExt cx="3811411" cy="1973397"/>
          </a:xfrm>
        </p:grpSpPr>
        <p:sp>
          <p:nvSpPr>
            <p:cNvPr id="30" name="Freeform 30"/>
            <p:cNvSpPr/>
            <p:nvPr/>
          </p:nvSpPr>
          <p:spPr>
            <a:xfrm>
              <a:off x="1973397" y="0"/>
              <a:ext cx="1838014" cy="1838014"/>
            </a:xfrm>
            <a:custGeom>
              <a:avLst/>
              <a:gdLst/>
              <a:ahLst/>
              <a:cxnLst/>
              <a:rect l="l" t="t" r="r" b="b"/>
              <a:pathLst>
                <a:path w="1838014" h="1838014">
                  <a:moveTo>
                    <a:pt x="0" y="0"/>
                  </a:moveTo>
                  <a:lnTo>
                    <a:pt x="1838014" y="0"/>
                  </a:lnTo>
                  <a:lnTo>
                    <a:pt x="1838014" y="1838014"/>
                  </a:lnTo>
                  <a:lnTo>
                    <a:pt x="0" y="1838014"/>
                  </a:lnTo>
                  <a:lnTo>
                    <a:pt x="0" y="0"/>
                  </a:lnTo>
                  <a:close/>
                </a:path>
              </a:pathLst>
            </a:custGeom>
            <a:blipFill>
              <a:blip r:embed="rId9"/>
              <a:stretch>
                <a:fillRect/>
              </a:stretch>
            </a:blipFill>
          </p:spPr>
          <p:txBody>
            <a:bodyPr/>
            <a:lstStyle/>
            <a:p>
              <a:endParaRPr lang="en-US"/>
            </a:p>
          </p:txBody>
        </p:sp>
        <p:sp>
          <p:nvSpPr>
            <p:cNvPr id="31" name="Freeform 31"/>
            <p:cNvSpPr/>
            <p:nvPr/>
          </p:nvSpPr>
          <p:spPr>
            <a:xfrm>
              <a:off x="0" y="0"/>
              <a:ext cx="1973397" cy="1973397"/>
            </a:xfrm>
            <a:custGeom>
              <a:avLst/>
              <a:gdLst/>
              <a:ahLst/>
              <a:cxnLst/>
              <a:rect l="l" t="t" r="r" b="b"/>
              <a:pathLst>
                <a:path w="1973397" h="1973397">
                  <a:moveTo>
                    <a:pt x="0" y="0"/>
                  </a:moveTo>
                  <a:lnTo>
                    <a:pt x="1973397" y="0"/>
                  </a:lnTo>
                  <a:lnTo>
                    <a:pt x="1973397" y="1973397"/>
                  </a:lnTo>
                  <a:lnTo>
                    <a:pt x="0" y="1973397"/>
                  </a:lnTo>
                  <a:lnTo>
                    <a:pt x="0" y="0"/>
                  </a:lnTo>
                  <a:close/>
                </a:path>
              </a:pathLst>
            </a:custGeom>
            <a:blipFill>
              <a:blip r:embed="rId10"/>
              <a:stretch>
                <a:fillRect/>
              </a:stretch>
            </a:blipFill>
          </p:spPr>
          <p:txBody>
            <a:bodyPr/>
            <a:lstStyle/>
            <a:p>
              <a:endParaRPr lang="en-US"/>
            </a:p>
          </p:txBody>
        </p:sp>
      </p:grpSp>
      <p:sp>
        <p:nvSpPr>
          <p:cNvPr id="32" name="TextBox 32"/>
          <p:cNvSpPr txBox="1"/>
          <p:nvPr/>
        </p:nvSpPr>
        <p:spPr>
          <a:xfrm>
            <a:off x="1076751" y="5569992"/>
            <a:ext cx="8067249" cy="2084801"/>
          </a:xfrm>
          <a:prstGeom prst="rect">
            <a:avLst/>
          </a:prstGeom>
        </p:spPr>
        <p:txBody>
          <a:bodyPr lIns="0" tIns="0" rIns="0" bIns="0" rtlCol="0" anchor="t">
            <a:spAutoFit/>
          </a:bodyPr>
          <a:lstStyle/>
          <a:p>
            <a:pPr algn="l">
              <a:lnSpc>
                <a:spcPts val="8065"/>
              </a:lnSpc>
            </a:pPr>
            <a:r>
              <a:rPr lang="en-US" sz="8065" dirty="0">
                <a:solidFill>
                  <a:srgbClr val="000000"/>
                </a:solidFill>
                <a:latin typeface="Canva Sans"/>
                <a:ea typeface="Canva Sans"/>
                <a:cs typeface="Canva Sans"/>
                <a:sym typeface="Canva Sans"/>
              </a:rPr>
              <a:t>REASONABLE</a:t>
            </a:r>
          </a:p>
          <a:p>
            <a:pPr algn="l">
              <a:lnSpc>
                <a:spcPts val="8065"/>
              </a:lnSpc>
            </a:pPr>
            <a:r>
              <a:rPr lang="en-US" sz="8065" dirty="0">
                <a:solidFill>
                  <a:srgbClr val="000000"/>
                </a:solidFill>
                <a:latin typeface="Canva Sans"/>
                <a:ea typeface="Canva Sans"/>
                <a:cs typeface="Canva Sans"/>
                <a:sym typeface="Canva Sans"/>
              </a:rPr>
              <a:t>SUSPICION</a:t>
            </a:r>
          </a:p>
        </p:txBody>
      </p:sp>
      <p:pic>
        <p:nvPicPr>
          <p:cNvPr id="36" name="Picture 35">
            <a:extLst>
              <a:ext uri="{FF2B5EF4-FFF2-40B4-BE49-F238E27FC236}">
                <a16:creationId xmlns:a16="http://schemas.microsoft.com/office/drawing/2014/main" id="{A9957A32-A96B-A79D-FBD4-03F317F23DB0}"/>
              </a:ext>
            </a:extLst>
          </p:cNvPr>
          <p:cNvPicPr>
            <a:picLocks noChangeAspect="1"/>
          </p:cNvPicPr>
          <p:nvPr/>
        </p:nvPicPr>
        <p:blipFill>
          <a:blip r:embed="rId11"/>
          <a:stretch>
            <a:fillRect/>
          </a:stretch>
        </p:blipFill>
        <p:spPr>
          <a:xfrm>
            <a:off x="11216603" y="2035557"/>
            <a:ext cx="9434170" cy="5393943"/>
          </a:xfrm>
          <a:prstGeom prst="rect">
            <a:avLst/>
          </a:prstGeom>
        </p:spPr>
      </p:pic>
      <p:pic>
        <p:nvPicPr>
          <p:cNvPr id="38" name="CJ-27">
            <a:hlinkClick r:id="" action="ppaction://media"/>
            <a:extLst>
              <a:ext uri="{FF2B5EF4-FFF2-40B4-BE49-F238E27FC236}">
                <a16:creationId xmlns:a16="http://schemas.microsoft.com/office/drawing/2014/main" id="{CE76B3E7-C068-EFFE-4401-5765B15CC13D}"/>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3952965" y="9772018"/>
            <a:ext cx="487363" cy="48736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Click="0" advTm="9000"/>
    </mc:Choice>
    <mc:Fallback xmlns="">
      <p:transition spd="slow" advClick="0" advTm="9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320" fill="hold"/>
                                        <p:tgtEl>
                                          <p:spTgt spid="3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BF8A1C-5097-BDD8-D34F-9588E36A8AAD}"/>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3F757EAC-20E7-E49B-052B-C07060DFF10D}"/>
              </a:ext>
            </a:extLst>
          </p:cNvPr>
          <p:cNvSpPr/>
          <p:nvPr/>
        </p:nvSpPr>
        <p:spPr>
          <a:xfrm>
            <a:off x="-387376" y="9972675"/>
            <a:ext cx="17646676" cy="1656163"/>
          </a:xfrm>
          <a:custGeom>
            <a:avLst/>
            <a:gdLst/>
            <a:ahLst/>
            <a:cxnLst/>
            <a:rect l="l" t="t" r="r" b="b"/>
            <a:pathLst>
              <a:path w="17646676" h="1656163">
                <a:moveTo>
                  <a:pt x="0" y="0"/>
                </a:moveTo>
                <a:lnTo>
                  <a:pt x="17646676" y="0"/>
                </a:lnTo>
                <a:lnTo>
                  <a:pt x="17646676" y="1656163"/>
                </a:lnTo>
                <a:lnTo>
                  <a:pt x="0" y="1656163"/>
                </a:lnTo>
                <a:lnTo>
                  <a:pt x="0" y="0"/>
                </a:lnTo>
                <a:close/>
              </a:path>
            </a:pathLst>
          </a:custGeom>
          <a:blipFill>
            <a:blip>
              <a:extLst>
                <a:ext uri="{96DAC541-7B7A-43D3-8B79-37D633B846F1}">
                  <asvg:svgBlip xmlns:asvg="http://schemas.microsoft.com/office/drawing/2016/SVG/main" r:embed="rId5"/>
                </a:ext>
              </a:extLst>
            </a:blip>
            <a:stretch>
              <a:fillRect t="-290245"/>
            </a:stretch>
          </a:blipFill>
        </p:spPr>
        <p:txBody>
          <a:bodyPr/>
          <a:lstStyle/>
          <a:p>
            <a:endParaRPr lang="en-US"/>
          </a:p>
        </p:txBody>
      </p:sp>
      <p:grpSp>
        <p:nvGrpSpPr>
          <p:cNvPr id="4" name="Group 4">
            <a:extLst>
              <a:ext uri="{FF2B5EF4-FFF2-40B4-BE49-F238E27FC236}">
                <a16:creationId xmlns:a16="http://schemas.microsoft.com/office/drawing/2014/main" id="{33BA6530-18A7-5CCF-96FB-561B0D6500DA}"/>
              </a:ext>
            </a:extLst>
          </p:cNvPr>
          <p:cNvGrpSpPr/>
          <p:nvPr/>
        </p:nvGrpSpPr>
        <p:grpSpPr>
          <a:xfrm>
            <a:off x="12801522" y="-1114950"/>
            <a:ext cx="7335291" cy="2801892"/>
            <a:chOff x="0" y="0"/>
            <a:chExt cx="930920" cy="355587"/>
          </a:xfrm>
        </p:grpSpPr>
        <p:sp>
          <p:nvSpPr>
            <p:cNvPr id="5" name="Freeform 5">
              <a:extLst>
                <a:ext uri="{FF2B5EF4-FFF2-40B4-BE49-F238E27FC236}">
                  <a16:creationId xmlns:a16="http://schemas.microsoft.com/office/drawing/2014/main" id="{A79B0205-EEBE-801E-BB40-83CAC048D46D}"/>
                </a:ext>
              </a:extLst>
            </p:cNvPr>
            <p:cNvSpPr/>
            <p:nvPr/>
          </p:nvSpPr>
          <p:spPr>
            <a:xfrm>
              <a:off x="12460" y="0"/>
              <a:ext cx="906000" cy="355587"/>
            </a:xfrm>
            <a:custGeom>
              <a:avLst/>
              <a:gdLst/>
              <a:ahLst/>
              <a:cxnLst/>
              <a:rect l="l" t="t" r="r" b="b"/>
              <a:pathLst>
                <a:path w="906000" h="355587">
                  <a:moveTo>
                    <a:pt x="683597" y="0"/>
                  </a:moveTo>
                  <a:lnTo>
                    <a:pt x="19203" y="0"/>
                  </a:lnTo>
                  <a:cubicBezTo>
                    <a:pt x="12653" y="0"/>
                    <a:pt x="6598" y="3487"/>
                    <a:pt x="3311" y="9152"/>
                  </a:cubicBezTo>
                  <a:cubicBezTo>
                    <a:pt x="23" y="14817"/>
                    <a:pt x="0" y="21804"/>
                    <a:pt x="3250" y="27491"/>
                  </a:cubicBezTo>
                  <a:lnTo>
                    <a:pt x="175030" y="328096"/>
                  </a:lnTo>
                  <a:cubicBezTo>
                    <a:pt x="184745" y="345096"/>
                    <a:pt x="202823" y="355587"/>
                    <a:pt x="222403" y="355587"/>
                  </a:cubicBezTo>
                  <a:lnTo>
                    <a:pt x="886797" y="355587"/>
                  </a:lnTo>
                  <a:cubicBezTo>
                    <a:pt x="893347" y="355587"/>
                    <a:pt x="899402" y="352101"/>
                    <a:pt x="902689" y="346435"/>
                  </a:cubicBezTo>
                  <a:cubicBezTo>
                    <a:pt x="905977" y="340770"/>
                    <a:pt x="906000" y="333783"/>
                    <a:pt x="902750" y="328096"/>
                  </a:cubicBezTo>
                  <a:lnTo>
                    <a:pt x="730970" y="27491"/>
                  </a:lnTo>
                  <a:cubicBezTo>
                    <a:pt x="721255" y="10491"/>
                    <a:pt x="703177" y="0"/>
                    <a:pt x="683597" y="0"/>
                  </a:cubicBezTo>
                  <a:close/>
                </a:path>
              </a:pathLst>
            </a:custGeom>
            <a:solidFill>
              <a:srgbClr val="9CCC56"/>
            </a:solidFill>
          </p:spPr>
          <p:txBody>
            <a:bodyPr/>
            <a:lstStyle/>
            <a:p>
              <a:endParaRPr lang="en-US"/>
            </a:p>
          </p:txBody>
        </p:sp>
        <p:sp>
          <p:nvSpPr>
            <p:cNvPr id="6" name="TextBox 6">
              <a:extLst>
                <a:ext uri="{FF2B5EF4-FFF2-40B4-BE49-F238E27FC236}">
                  <a16:creationId xmlns:a16="http://schemas.microsoft.com/office/drawing/2014/main" id="{912C51D4-03E0-7DAB-A1CD-60E41FEAF980}"/>
                </a:ext>
              </a:extLst>
            </p:cNvPr>
            <p:cNvSpPr txBox="1"/>
            <p:nvPr/>
          </p:nvSpPr>
          <p:spPr>
            <a:xfrm>
              <a:off x="101600" y="-66675"/>
              <a:ext cx="727720" cy="422262"/>
            </a:xfrm>
            <a:prstGeom prst="rect">
              <a:avLst/>
            </a:prstGeom>
          </p:spPr>
          <p:txBody>
            <a:bodyPr lIns="50800" tIns="50800" rIns="50800" bIns="50800" rtlCol="0" anchor="ctr"/>
            <a:lstStyle/>
            <a:p>
              <a:pPr algn="ctr">
                <a:lnSpc>
                  <a:spcPts val="3750"/>
                </a:lnSpc>
              </a:pPr>
              <a:endParaRPr/>
            </a:p>
          </p:txBody>
        </p:sp>
      </p:grpSp>
      <p:sp>
        <p:nvSpPr>
          <p:cNvPr id="7" name="Freeform 7">
            <a:extLst>
              <a:ext uri="{FF2B5EF4-FFF2-40B4-BE49-F238E27FC236}">
                <a16:creationId xmlns:a16="http://schemas.microsoft.com/office/drawing/2014/main" id="{71D8C73F-F3C8-1A51-A1E2-DA23AC14657F}"/>
              </a:ext>
            </a:extLst>
          </p:cNvPr>
          <p:cNvSpPr/>
          <p:nvPr/>
        </p:nvSpPr>
        <p:spPr>
          <a:xfrm rot="2203448">
            <a:off x="16087195" y="-567063"/>
            <a:ext cx="2401361" cy="2458731"/>
          </a:xfrm>
          <a:custGeom>
            <a:avLst/>
            <a:gdLst/>
            <a:ahLst/>
            <a:cxnLst/>
            <a:rect l="l" t="t" r="r" b="b"/>
            <a:pathLst>
              <a:path w="2401361" h="2458731">
                <a:moveTo>
                  <a:pt x="0" y="0"/>
                </a:moveTo>
                <a:lnTo>
                  <a:pt x="2401360" y="0"/>
                </a:lnTo>
                <a:lnTo>
                  <a:pt x="2401360" y="2458731"/>
                </a:lnTo>
                <a:lnTo>
                  <a:pt x="0" y="245873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8" name="Group 8">
            <a:extLst>
              <a:ext uri="{FF2B5EF4-FFF2-40B4-BE49-F238E27FC236}">
                <a16:creationId xmlns:a16="http://schemas.microsoft.com/office/drawing/2014/main" id="{F7819205-9C71-398A-8154-F192CB220AAF}"/>
              </a:ext>
            </a:extLst>
          </p:cNvPr>
          <p:cNvGrpSpPr/>
          <p:nvPr/>
        </p:nvGrpSpPr>
        <p:grpSpPr>
          <a:xfrm>
            <a:off x="-2822215" y="-1659968"/>
            <a:ext cx="18379715" cy="3888558"/>
            <a:chOff x="0" y="0"/>
            <a:chExt cx="1673415" cy="354041"/>
          </a:xfrm>
        </p:grpSpPr>
        <p:sp>
          <p:nvSpPr>
            <p:cNvPr id="9" name="Freeform 9">
              <a:extLst>
                <a:ext uri="{FF2B5EF4-FFF2-40B4-BE49-F238E27FC236}">
                  <a16:creationId xmlns:a16="http://schemas.microsoft.com/office/drawing/2014/main" id="{18639310-2367-E3BD-70CC-51FEC5A06DAF}"/>
                </a:ext>
              </a:extLst>
            </p:cNvPr>
            <p:cNvSpPr/>
            <p:nvPr/>
          </p:nvSpPr>
          <p:spPr>
            <a:xfrm>
              <a:off x="5822" y="0"/>
              <a:ext cx="1661771" cy="354041"/>
            </a:xfrm>
            <a:custGeom>
              <a:avLst/>
              <a:gdLst/>
              <a:ahLst/>
              <a:cxnLst/>
              <a:rect l="l" t="t" r="r" b="b"/>
              <a:pathLst>
                <a:path w="1661771" h="354041">
                  <a:moveTo>
                    <a:pt x="212121" y="0"/>
                  </a:moveTo>
                  <a:lnTo>
                    <a:pt x="1652851" y="0"/>
                  </a:lnTo>
                  <a:cubicBezTo>
                    <a:pt x="1655897" y="0"/>
                    <a:pt x="1658712" y="1623"/>
                    <a:pt x="1660239" y="4259"/>
                  </a:cubicBezTo>
                  <a:cubicBezTo>
                    <a:pt x="1661765" y="6895"/>
                    <a:pt x="1661771" y="10145"/>
                    <a:pt x="1660255" y="12786"/>
                  </a:cubicBezTo>
                  <a:lnTo>
                    <a:pt x="1471732" y="341255"/>
                  </a:lnTo>
                  <a:cubicBezTo>
                    <a:pt x="1467193" y="349164"/>
                    <a:pt x="1458770" y="354041"/>
                    <a:pt x="1449651" y="354041"/>
                  </a:cubicBezTo>
                  <a:lnTo>
                    <a:pt x="8921" y="354041"/>
                  </a:lnTo>
                  <a:cubicBezTo>
                    <a:pt x="5875" y="354041"/>
                    <a:pt x="3059" y="352418"/>
                    <a:pt x="1533" y="349782"/>
                  </a:cubicBezTo>
                  <a:cubicBezTo>
                    <a:pt x="7" y="347146"/>
                    <a:pt x="0" y="343896"/>
                    <a:pt x="1517" y="341255"/>
                  </a:cubicBezTo>
                  <a:lnTo>
                    <a:pt x="190039" y="12786"/>
                  </a:lnTo>
                  <a:cubicBezTo>
                    <a:pt x="194579" y="4877"/>
                    <a:pt x="203002" y="0"/>
                    <a:pt x="212121" y="0"/>
                  </a:cubicBezTo>
                  <a:close/>
                </a:path>
              </a:pathLst>
            </a:custGeom>
            <a:solidFill>
              <a:srgbClr val="0A0EAE"/>
            </a:solidFill>
          </p:spPr>
          <p:txBody>
            <a:bodyPr/>
            <a:lstStyle/>
            <a:p>
              <a:endParaRPr lang="en-US"/>
            </a:p>
          </p:txBody>
        </p:sp>
        <p:sp>
          <p:nvSpPr>
            <p:cNvPr id="10" name="TextBox 10">
              <a:extLst>
                <a:ext uri="{FF2B5EF4-FFF2-40B4-BE49-F238E27FC236}">
                  <a16:creationId xmlns:a16="http://schemas.microsoft.com/office/drawing/2014/main" id="{E3D5E8B7-06EF-5BD8-EBEA-2D6C8A6BB839}"/>
                </a:ext>
              </a:extLst>
            </p:cNvPr>
            <p:cNvSpPr txBox="1"/>
            <p:nvPr/>
          </p:nvSpPr>
          <p:spPr>
            <a:xfrm>
              <a:off x="101600" y="-66675"/>
              <a:ext cx="1470215" cy="420716"/>
            </a:xfrm>
            <a:prstGeom prst="rect">
              <a:avLst/>
            </a:prstGeom>
          </p:spPr>
          <p:txBody>
            <a:bodyPr lIns="50800" tIns="50800" rIns="50800" bIns="50800" rtlCol="0" anchor="ctr"/>
            <a:lstStyle/>
            <a:p>
              <a:pPr algn="ctr">
                <a:lnSpc>
                  <a:spcPts val="3750"/>
                </a:lnSpc>
              </a:pPr>
              <a:endParaRPr/>
            </a:p>
          </p:txBody>
        </p:sp>
      </p:grpSp>
      <p:sp>
        <p:nvSpPr>
          <p:cNvPr id="11" name="Freeform 11">
            <a:extLst>
              <a:ext uri="{FF2B5EF4-FFF2-40B4-BE49-F238E27FC236}">
                <a16:creationId xmlns:a16="http://schemas.microsoft.com/office/drawing/2014/main" id="{46AEABE9-BC8C-E58B-7DCD-7ED2938BF380}"/>
              </a:ext>
            </a:extLst>
          </p:cNvPr>
          <p:cNvSpPr/>
          <p:nvPr/>
        </p:nvSpPr>
        <p:spPr>
          <a:xfrm rot="-4021186" flipH="1">
            <a:off x="-2164000" y="-580014"/>
            <a:ext cx="6677500" cy="2612572"/>
          </a:xfrm>
          <a:custGeom>
            <a:avLst/>
            <a:gdLst/>
            <a:ahLst/>
            <a:cxnLst/>
            <a:rect l="l" t="t" r="r" b="b"/>
            <a:pathLst>
              <a:path w="6677500" h="2612572">
                <a:moveTo>
                  <a:pt x="6677500" y="0"/>
                </a:moveTo>
                <a:lnTo>
                  <a:pt x="0" y="0"/>
                </a:lnTo>
                <a:lnTo>
                  <a:pt x="0" y="2612572"/>
                </a:lnTo>
                <a:lnTo>
                  <a:pt x="6677500" y="2612572"/>
                </a:lnTo>
                <a:lnTo>
                  <a:pt x="6677500" y="0"/>
                </a:lnTo>
                <a:close/>
              </a:path>
            </a:pathLst>
          </a:custGeom>
          <a:blipFill>
            <a:blip>
              <a:alphaModFix amt="50000"/>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2" name="Freeform 12">
            <a:extLst>
              <a:ext uri="{FF2B5EF4-FFF2-40B4-BE49-F238E27FC236}">
                <a16:creationId xmlns:a16="http://schemas.microsoft.com/office/drawing/2014/main" id="{AEAED2C6-2972-0993-4E5A-B1AC92145709}"/>
              </a:ext>
            </a:extLst>
          </p:cNvPr>
          <p:cNvSpPr/>
          <p:nvPr/>
        </p:nvSpPr>
        <p:spPr>
          <a:xfrm>
            <a:off x="13565251" y="-3510381"/>
            <a:ext cx="1992249" cy="4114800"/>
          </a:xfrm>
          <a:custGeom>
            <a:avLst/>
            <a:gdLst/>
            <a:ahLst/>
            <a:cxnLst/>
            <a:rect l="l" t="t" r="r" b="b"/>
            <a:pathLst>
              <a:path w="1992249" h="4114800">
                <a:moveTo>
                  <a:pt x="0" y="0"/>
                </a:moveTo>
                <a:lnTo>
                  <a:pt x="1992249" y="0"/>
                </a:lnTo>
                <a:lnTo>
                  <a:pt x="1992249" y="4114800"/>
                </a:lnTo>
                <a:lnTo>
                  <a:pt x="0" y="4114800"/>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48" name="TextBox 48">
            <a:extLst>
              <a:ext uri="{FF2B5EF4-FFF2-40B4-BE49-F238E27FC236}">
                <a16:creationId xmlns:a16="http://schemas.microsoft.com/office/drawing/2014/main" id="{CAD2E17F-0F63-EC45-D06C-8D9D643B4785}"/>
              </a:ext>
            </a:extLst>
          </p:cNvPr>
          <p:cNvSpPr txBox="1"/>
          <p:nvPr/>
        </p:nvSpPr>
        <p:spPr>
          <a:xfrm>
            <a:off x="1244599" y="700402"/>
            <a:ext cx="11304223" cy="952184"/>
          </a:xfrm>
          <a:prstGeom prst="rect">
            <a:avLst/>
          </a:prstGeom>
        </p:spPr>
        <p:txBody>
          <a:bodyPr wrap="square" lIns="0" tIns="0" rIns="0" bIns="0" rtlCol="0" anchor="t">
            <a:spAutoFit/>
          </a:bodyPr>
          <a:lstStyle/>
          <a:p>
            <a:pPr algn="ctr">
              <a:lnSpc>
                <a:spcPts val="7474"/>
              </a:lnSpc>
            </a:pPr>
            <a:r>
              <a:rPr lang="en-US" sz="6000" b="1" dirty="0">
                <a:solidFill>
                  <a:srgbClr val="FFFFFF"/>
                </a:solidFill>
                <a:latin typeface="TT Norms Bold"/>
                <a:ea typeface="TT Norms Bold"/>
                <a:cs typeface="TT Norms Bold"/>
                <a:sym typeface="TT Norms Bold"/>
              </a:rPr>
              <a:t>DECISION TO TEST</a:t>
            </a:r>
          </a:p>
        </p:txBody>
      </p:sp>
      <p:sp>
        <p:nvSpPr>
          <p:cNvPr id="49" name="Freeform 49">
            <a:extLst>
              <a:ext uri="{FF2B5EF4-FFF2-40B4-BE49-F238E27FC236}">
                <a16:creationId xmlns:a16="http://schemas.microsoft.com/office/drawing/2014/main" id="{65E56405-7B5D-D2B5-3863-9AC1D5737DA1}"/>
              </a:ext>
            </a:extLst>
          </p:cNvPr>
          <p:cNvSpPr/>
          <p:nvPr/>
        </p:nvSpPr>
        <p:spPr>
          <a:xfrm>
            <a:off x="5371518" y="9571438"/>
            <a:ext cx="1992249" cy="4114800"/>
          </a:xfrm>
          <a:custGeom>
            <a:avLst/>
            <a:gdLst/>
            <a:ahLst/>
            <a:cxnLst/>
            <a:rect l="l" t="t" r="r" b="b"/>
            <a:pathLst>
              <a:path w="1992249" h="4114800">
                <a:moveTo>
                  <a:pt x="0" y="0"/>
                </a:moveTo>
                <a:lnTo>
                  <a:pt x="1992249" y="0"/>
                </a:lnTo>
                <a:lnTo>
                  <a:pt x="1992249" y="4114800"/>
                </a:lnTo>
                <a:lnTo>
                  <a:pt x="0" y="4114800"/>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50" name="Freeform 50">
            <a:extLst>
              <a:ext uri="{FF2B5EF4-FFF2-40B4-BE49-F238E27FC236}">
                <a16:creationId xmlns:a16="http://schemas.microsoft.com/office/drawing/2014/main" id="{C5EF00A5-E851-5FA2-AA3F-1A71A09CEDCE}"/>
              </a:ext>
            </a:extLst>
          </p:cNvPr>
          <p:cNvSpPr/>
          <p:nvPr/>
        </p:nvSpPr>
        <p:spPr>
          <a:xfrm rot="2203448">
            <a:off x="6864451" y="9709622"/>
            <a:ext cx="2401361" cy="2458731"/>
          </a:xfrm>
          <a:custGeom>
            <a:avLst/>
            <a:gdLst/>
            <a:ahLst/>
            <a:cxnLst/>
            <a:rect l="l" t="t" r="r" b="b"/>
            <a:pathLst>
              <a:path w="2401361" h="2458731">
                <a:moveTo>
                  <a:pt x="0" y="0"/>
                </a:moveTo>
                <a:lnTo>
                  <a:pt x="2401361" y="0"/>
                </a:lnTo>
                <a:lnTo>
                  <a:pt x="2401361" y="2458731"/>
                </a:lnTo>
                <a:lnTo>
                  <a:pt x="0" y="245873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pic>
        <p:nvPicPr>
          <p:cNvPr id="2" name="Content Placeholder 7" descr="A picture containing person, indoor&#10;&#10;AI-generated content may be incorrect.">
            <a:extLst>
              <a:ext uri="{FF2B5EF4-FFF2-40B4-BE49-F238E27FC236}">
                <a16:creationId xmlns:a16="http://schemas.microsoft.com/office/drawing/2014/main" id="{1BEA0C23-B825-658A-1A0E-1F678D85636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74750" y="2790023"/>
            <a:ext cx="14318805" cy="6641003"/>
          </a:xfrm>
          <a:prstGeom prst="rect">
            <a:avLst/>
          </a:prstGeom>
        </p:spPr>
      </p:pic>
      <p:pic>
        <p:nvPicPr>
          <p:cNvPr id="13" name="CJ-3 (1)">
            <a:hlinkClick r:id="" action="ppaction://media"/>
            <a:extLst>
              <a:ext uri="{FF2B5EF4-FFF2-40B4-BE49-F238E27FC236}">
                <a16:creationId xmlns:a16="http://schemas.microsoft.com/office/drawing/2014/main" id="{E2740F52-CB22-EC5A-72A1-59B5A137ECA4}"/>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723482" y="10313393"/>
            <a:ext cx="487363" cy="487363"/>
          </a:xfrm>
          <a:prstGeom prst="rect">
            <a:avLst/>
          </a:prstGeom>
        </p:spPr>
      </p:pic>
    </p:spTree>
    <p:extLst>
      <p:ext uri="{BB962C8B-B14F-4D97-AF65-F5344CB8AC3E}">
        <p14:creationId xmlns:p14="http://schemas.microsoft.com/office/powerpoint/2010/main" val="2205608179"/>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248"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7A6E6E-880C-69DB-182E-B7920109644D}"/>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5243DF55-49C6-CB8C-A2E5-1481B3372E82}"/>
              </a:ext>
            </a:extLst>
          </p:cNvPr>
          <p:cNvSpPr/>
          <p:nvPr/>
        </p:nvSpPr>
        <p:spPr>
          <a:xfrm>
            <a:off x="-387376" y="9972675"/>
            <a:ext cx="17646676" cy="1656163"/>
          </a:xfrm>
          <a:custGeom>
            <a:avLst/>
            <a:gdLst/>
            <a:ahLst/>
            <a:cxnLst/>
            <a:rect l="l" t="t" r="r" b="b"/>
            <a:pathLst>
              <a:path w="17646676" h="1656163">
                <a:moveTo>
                  <a:pt x="0" y="0"/>
                </a:moveTo>
                <a:lnTo>
                  <a:pt x="17646676" y="0"/>
                </a:lnTo>
                <a:lnTo>
                  <a:pt x="17646676" y="1656163"/>
                </a:lnTo>
                <a:lnTo>
                  <a:pt x="0" y="1656163"/>
                </a:lnTo>
                <a:lnTo>
                  <a:pt x="0" y="0"/>
                </a:lnTo>
                <a:close/>
              </a:path>
            </a:pathLst>
          </a:custGeom>
          <a:blipFill>
            <a:blip>
              <a:extLst>
                <a:ext uri="{96DAC541-7B7A-43D3-8B79-37D633B846F1}">
                  <asvg:svgBlip xmlns:asvg="http://schemas.microsoft.com/office/drawing/2016/SVG/main" r:embed="rId5"/>
                </a:ext>
              </a:extLst>
            </a:blip>
            <a:stretch>
              <a:fillRect t="-290245"/>
            </a:stretch>
          </a:blipFill>
        </p:spPr>
        <p:txBody>
          <a:bodyPr/>
          <a:lstStyle/>
          <a:p>
            <a:endParaRPr lang="en-US"/>
          </a:p>
        </p:txBody>
      </p:sp>
      <p:grpSp>
        <p:nvGrpSpPr>
          <p:cNvPr id="4" name="Group 4">
            <a:extLst>
              <a:ext uri="{FF2B5EF4-FFF2-40B4-BE49-F238E27FC236}">
                <a16:creationId xmlns:a16="http://schemas.microsoft.com/office/drawing/2014/main" id="{69C99687-820E-0FAB-D2C9-2CB3BA1BA163}"/>
              </a:ext>
            </a:extLst>
          </p:cNvPr>
          <p:cNvGrpSpPr/>
          <p:nvPr/>
        </p:nvGrpSpPr>
        <p:grpSpPr>
          <a:xfrm>
            <a:off x="12801522" y="-1114950"/>
            <a:ext cx="7335291" cy="2801892"/>
            <a:chOff x="0" y="0"/>
            <a:chExt cx="930920" cy="355587"/>
          </a:xfrm>
        </p:grpSpPr>
        <p:sp>
          <p:nvSpPr>
            <p:cNvPr id="5" name="Freeform 5">
              <a:extLst>
                <a:ext uri="{FF2B5EF4-FFF2-40B4-BE49-F238E27FC236}">
                  <a16:creationId xmlns:a16="http://schemas.microsoft.com/office/drawing/2014/main" id="{D58C358F-947E-BB3C-E037-6C299A0C252E}"/>
                </a:ext>
              </a:extLst>
            </p:cNvPr>
            <p:cNvSpPr/>
            <p:nvPr/>
          </p:nvSpPr>
          <p:spPr>
            <a:xfrm>
              <a:off x="12460" y="0"/>
              <a:ext cx="906000" cy="355587"/>
            </a:xfrm>
            <a:custGeom>
              <a:avLst/>
              <a:gdLst/>
              <a:ahLst/>
              <a:cxnLst/>
              <a:rect l="l" t="t" r="r" b="b"/>
              <a:pathLst>
                <a:path w="906000" h="355587">
                  <a:moveTo>
                    <a:pt x="683597" y="0"/>
                  </a:moveTo>
                  <a:lnTo>
                    <a:pt x="19203" y="0"/>
                  </a:lnTo>
                  <a:cubicBezTo>
                    <a:pt x="12653" y="0"/>
                    <a:pt x="6598" y="3487"/>
                    <a:pt x="3311" y="9152"/>
                  </a:cubicBezTo>
                  <a:cubicBezTo>
                    <a:pt x="23" y="14817"/>
                    <a:pt x="0" y="21804"/>
                    <a:pt x="3250" y="27491"/>
                  </a:cubicBezTo>
                  <a:lnTo>
                    <a:pt x="175030" y="328096"/>
                  </a:lnTo>
                  <a:cubicBezTo>
                    <a:pt x="184745" y="345096"/>
                    <a:pt x="202823" y="355587"/>
                    <a:pt x="222403" y="355587"/>
                  </a:cubicBezTo>
                  <a:lnTo>
                    <a:pt x="886797" y="355587"/>
                  </a:lnTo>
                  <a:cubicBezTo>
                    <a:pt x="893347" y="355587"/>
                    <a:pt x="899402" y="352101"/>
                    <a:pt x="902689" y="346435"/>
                  </a:cubicBezTo>
                  <a:cubicBezTo>
                    <a:pt x="905977" y="340770"/>
                    <a:pt x="906000" y="333783"/>
                    <a:pt x="902750" y="328096"/>
                  </a:cubicBezTo>
                  <a:lnTo>
                    <a:pt x="730970" y="27491"/>
                  </a:lnTo>
                  <a:cubicBezTo>
                    <a:pt x="721255" y="10491"/>
                    <a:pt x="703177" y="0"/>
                    <a:pt x="683597" y="0"/>
                  </a:cubicBezTo>
                  <a:close/>
                </a:path>
              </a:pathLst>
            </a:custGeom>
            <a:solidFill>
              <a:srgbClr val="9CCC56"/>
            </a:solidFill>
          </p:spPr>
          <p:txBody>
            <a:bodyPr/>
            <a:lstStyle/>
            <a:p>
              <a:endParaRPr lang="en-US"/>
            </a:p>
          </p:txBody>
        </p:sp>
        <p:sp>
          <p:nvSpPr>
            <p:cNvPr id="6" name="TextBox 6">
              <a:extLst>
                <a:ext uri="{FF2B5EF4-FFF2-40B4-BE49-F238E27FC236}">
                  <a16:creationId xmlns:a16="http://schemas.microsoft.com/office/drawing/2014/main" id="{C317B49A-13B5-EFAF-EA84-03F16CA0FE4E}"/>
                </a:ext>
              </a:extLst>
            </p:cNvPr>
            <p:cNvSpPr txBox="1"/>
            <p:nvPr/>
          </p:nvSpPr>
          <p:spPr>
            <a:xfrm>
              <a:off x="101600" y="-66675"/>
              <a:ext cx="727720" cy="422262"/>
            </a:xfrm>
            <a:prstGeom prst="rect">
              <a:avLst/>
            </a:prstGeom>
          </p:spPr>
          <p:txBody>
            <a:bodyPr lIns="50800" tIns="50800" rIns="50800" bIns="50800" rtlCol="0" anchor="ctr"/>
            <a:lstStyle/>
            <a:p>
              <a:pPr algn="ctr">
                <a:lnSpc>
                  <a:spcPts val="3750"/>
                </a:lnSpc>
              </a:pPr>
              <a:endParaRPr/>
            </a:p>
          </p:txBody>
        </p:sp>
      </p:grpSp>
      <p:sp>
        <p:nvSpPr>
          <p:cNvPr id="7" name="Freeform 7">
            <a:extLst>
              <a:ext uri="{FF2B5EF4-FFF2-40B4-BE49-F238E27FC236}">
                <a16:creationId xmlns:a16="http://schemas.microsoft.com/office/drawing/2014/main" id="{CDD7F43E-F793-2E32-385B-F5C410BB9F9A}"/>
              </a:ext>
            </a:extLst>
          </p:cNvPr>
          <p:cNvSpPr/>
          <p:nvPr/>
        </p:nvSpPr>
        <p:spPr>
          <a:xfrm rot="2203448">
            <a:off x="16087195" y="-567063"/>
            <a:ext cx="2401361" cy="2458731"/>
          </a:xfrm>
          <a:custGeom>
            <a:avLst/>
            <a:gdLst/>
            <a:ahLst/>
            <a:cxnLst/>
            <a:rect l="l" t="t" r="r" b="b"/>
            <a:pathLst>
              <a:path w="2401361" h="2458731">
                <a:moveTo>
                  <a:pt x="0" y="0"/>
                </a:moveTo>
                <a:lnTo>
                  <a:pt x="2401360" y="0"/>
                </a:lnTo>
                <a:lnTo>
                  <a:pt x="2401360" y="2458731"/>
                </a:lnTo>
                <a:lnTo>
                  <a:pt x="0" y="245873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8" name="Group 8">
            <a:extLst>
              <a:ext uri="{FF2B5EF4-FFF2-40B4-BE49-F238E27FC236}">
                <a16:creationId xmlns:a16="http://schemas.microsoft.com/office/drawing/2014/main" id="{EBB12228-87D7-C6B4-0D9B-94EE1FD0BF4D}"/>
              </a:ext>
            </a:extLst>
          </p:cNvPr>
          <p:cNvGrpSpPr/>
          <p:nvPr/>
        </p:nvGrpSpPr>
        <p:grpSpPr>
          <a:xfrm>
            <a:off x="-2822215" y="-1659968"/>
            <a:ext cx="18379715" cy="3888558"/>
            <a:chOff x="0" y="0"/>
            <a:chExt cx="1673415" cy="354041"/>
          </a:xfrm>
        </p:grpSpPr>
        <p:sp>
          <p:nvSpPr>
            <p:cNvPr id="9" name="Freeform 9">
              <a:extLst>
                <a:ext uri="{FF2B5EF4-FFF2-40B4-BE49-F238E27FC236}">
                  <a16:creationId xmlns:a16="http://schemas.microsoft.com/office/drawing/2014/main" id="{42BE4780-3AD8-D970-68BC-24653BCC4186}"/>
                </a:ext>
              </a:extLst>
            </p:cNvPr>
            <p:cNvSpPr/>
            <p:nvPr/>
          </p:nvSpPr>
          <p:spPr>
            <a:xfrm>
              <a:off x="5822" y="0"/>
              <a:ext cx="1661771" cy="354041"/>
            </a:xfrm>
            <a:custGeom>
              <a:avLst/>
              <a:gdLst/>
              <a:ahLst/>
              <a:cxnLst/>
              <a:rect l="l" t="t" r="r" b="b"/>
              <a:pathLst>
                <a:path w="1661771" h="354041">
                  <a:moveTo>
                    <a:pt x="212121" y="0"/>
                  </a:moveTo>
                  <a:lnTo>
                    <a:pt x="1652851" y="0"/>
                  </a:lnTo>
                  <a:cubicBezTo>
                    <a:pt x="1655897" y="0"/>
                    <a:pt x="1658712" y="1623"/>
                    <a:pt x="1660239" y="4259"/>
                  </a:cubicBezTo>
                  <a:cubicBezTo>
                    <a:pt x="1661765" y="6895"/>
                    <a:pt x="1661771" y="10145"/>
                    <a:pt x="1660255" y="12786"/>
                  </a:cubicBezTo>
                  <a:lnTo>
                    <a:pt x="1471732" y="341255"/>
                  </a:lnTo>
                  <a:cubicBezTo>
                    <a:pt x="1467193" y="349164"/>
                    <a:pt x="1458770" y="354041"/>
                    <a:pt x="1449651" y="354041"/>
                  </a:cubicBezTo>
                  <a:lnTo>
                    <a:pt x="8921" y="354041"/>
                  </a:lnTo>
                  <a:cubicBezTo>
                    <a:pt x="5875" y="354041"/>
                    <a:pt x="3059" y="352418"/>
                    <a:pt x="1533" y="349782"/>
                  </a:cubicBezTo>
                  <a:cubicBezTo>
                    <a:pt x="7" y="347146"/>
                    <a:pt x="0" y="343896"/>
                    <a:pt x="1517" y="341255"/>
                  </a:cubicBezTo>
                  <a:lnTo>
                    <a:pt x="190039" y="12786"/>
                  </a:lnTo>
                  <a:cubicBezTo>
                    <a:pt x="194579" y="4877"/>
                    <a:pt x="203002" y="0"/>
                    <a:pt x="212121" y="0"/>
                  </a:cubicBezTo>
                  <a:close/>
                </a:path>
              </a:pathLst>
            </a:custGeom>
            <a:solidFill>
              <a:srgbClr val="0A0EAE"/>
            </a:solidFill>
          </p:spPr>
          <p:txBody>
            <a:bodyPr/>
            <a:lstStyle/>
            <a:p>
              <a:endParaRPr lang="en-US"/>
            </a:p>
          </p:txBody>
        </p:sp>
        <p:sp>
          <p:nvSpPr>
            <p:cNvPr id="10" name="TextBox 10">
              <a:extLst>
                <a:ext uri="{FF2B5EF4-FFF2-40B4-BE49-F238E27FC236}">
                  <a16:creationId xmlns:a16="http://schemas.microsoft.com/office/drawing/2014/main" id="{D164F59D-B5C2-24D9-A135-A5F6449355F1}"/>
                </a:ext>
              </a:extLst>
            </p:cNvPr>
            <p:cNvSpPr txBox="1"/>
            <p:nvPr/>
          </p:nvSpPr>
          <p:spPr>
            <a:xfrm>
              <a:off x="101600" y="-66675"/>
              <a:ext cx="1470215" cy="420716"/>
            </a:xfrm>
            <a:prstGeom prst="rect">
              <a:avLst/>
            </a:prstGeom>
          </p:spPr>
          <p:txBody>
            <a:bodyPr lIns="50800" tIns="50800" rIns="50800" bIns="50800" rtlCol="0" anchor="ctr"/>
            <a:lstStyle/>
            <a:p>
              <a:pPr algn="ctr">
                <a:lnSpc>
                  <a:spcPts val="3750"/>
                </a:lnSpc>
              </a:pPr>
              <a:endParaRPr/>
            </a:p>
          </p:txBody>
        </p:sp>
      </p:grpSp>
      <p:sp>
        <p:nvSpPr>
          <p:cNvPr id="11" name="Freeform 11">
            <a:extLst>
              <a:ext uri="{FF2B5EF4-FFF2-40B4-BE49-F238E27FC236}">
                <a16:creationId xmlns:a16="http://schemas.microsoft.com/office/drawing/2014/main" id="{A9EAD5D6-B09C-DEE7-BEAD-3DE000569653}"/>
              </a:ext>
            </a:extLst>
          </p:cNvPr>
          <p:cNvSpPr/>
          <p:nvPr/>
        </p:nvSpPr>
        <p:spPr>
          <a:xfrm rot="-4021186" flipH="1">
            <a:off x="-2164000" y="-580014"/>
            <a:ext cx="6677500" cy="2612572"/>
          </a:xfrm>
          <a:custGeom>
            <a:avLst/>
            <a:gdLst/>
            <a:ahLst/>
            <a:cxnLst/>
            <a:rect l="l" t="t" r="r" b="b"/>
            <a:pathLst>
              <a:path w="6677500" h="2612572">
                <a:moveTo>
                  <a:pt x="6677500" y="0"/>
                </a:moveTo>
                <a:lnTo>
                  <a:pt x="0" y="0"/>
                </a:lnTo>
                <a:lnTo>
                  <a:pt x="0" y="2612572"/>
                </a:lnTo>
                <a:lnTo>
                  <a:pt x="6677500" y="2612572"/>
                </a:lnTo>
                <a:lnTo>
                  <a:pt x="6677500" y="0"/>
                </a:lnTo>
                <a:close/>
              </a:path>
            </a:pathLst>
          </a:custGeom>
          <a:blipFill>
            <a:blip>
              <a:alphaModFix amt="50000"/>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2" name="Freeform 12">
            <a:extLst>
              <a:ext uri="{FF2B5EF4-FFF2-40B4-BE49-F238E27FC236}">
                <a16:creationId xmlns:a16="http://schemas.microsoft.com/office/drawing/2014/main" id="{095A7056-8495-1DD2-1F52-2BCD6E40AB0A}"/>
              </a:ext>
            </a:extLst>
          </p:cNvPr>
          <p:cNvSpPr/>
          <p:nvPr/>
        </p:nvSpPr>
        <p:spPr>
          <a:xfrm>
            <a:off x="13565251" y="-3510381"/>
            <a:ext cx="1992249" cy="4114800"/>
          </a:xfrm>
          <a:custGeom>
            <a:avLst/>
            <a:gdLst/>
            <a:ahLst/>
            <a:cxnLst/>
            <a:rect l="l" t="t" r="r" b="b"/>
            <a:pathLst>
              <a:path w="1992249" h="4114800">
                <a:moveTo>
                  <a:pt x="0" y="0"/>
                </a:moveTo>
                <a:lnTo>
                  <a:pt x="1992249" y="0"/>
                </a:lnTo>
                <a:lnTo>
                  <a:pt x="1992249" y="4114800"/>
                </a:lnTo>
                <a:lnTo>
                  <a:pt x="0" y="4114800"/>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48" name="TextBox 48">
            <a:extLst>
              <a:ext uri="{FF2B5EF4-FFF2-40B4-BE49-F238E27FC236}">
                <a16:creationId xmlns:a16="http://schemas.microsoft.com/office/drawing/2014/main" id="{E63B5FAC-4C9E-D52F-58E0-815E4AB98538}"/>
              </a:ext>
            </a:extLst>
          </p:cNvPr>
          <p:cNvSpPr txBox="1"/>
          <p:nvPr/>
        </p:nvSpPr>
        <p:spPr>
          <a:xfrm>
            <a:off x="1711655" y="28918"/>
            <a:ext cx="11304223" cy="1821653"/>
          </a:xfrm>
          <a:prstGeom prst="rect">
            <a:avLst/>
          </a:prstGeom>
        </p:spPr>
        <p:txBody>
          <a:bodyPr wrap="square" lIns="0" tIns="0" rIns="0" bIns="0" rtlCol="0" anchor="t">
            <a:spAutoFit/>
          </a:bodyPr>
          <a:lstStyle/>
          <a:p>
            <a:pPr algn="ctr">
              <a:lnSpc>
                <a:spcPts val="7474"/>
              </a:lnSpc>
            </a:pPr>
            <a:r>
              <a:rPr lang="en-US" sz="3600" b="1" dirty="0">
                <a:solidFill>
                  <a:srgbClr val="FFFFFF"/>
                </a:solidFill>
                <a:latin typeface="TT Norms Bold"/>
                <a:ea typeface="TT Norms Bold"/>
                <a:cs typeface="TT Norms Bold"/>
                <a:sym typeface="TT Norms Bold"/>
              </a:rPr>
              <a:t>ALWAYS</a:t>
            </a:r>
          </a:p>
          <a:p>
            <a:pPr algn="ctr">
              <a:lnSpc>
                <a:spcPts val="7474"/>
              </a:lnSpc>
            </a:pPr>
            <a:r>
              <a:rPr lang="en-US" sz="3600" b="1" dirty="0">
                <a:solidFill>
                  <a:srgbClr val="FFFFFF"/>
                </a:solidFill>
                <a:latin typeface="TT Norms Bold"/>
                <a:ea typeface="TT Norms Bold"/>
                <a:cs typeface="TT Norms Bold"/>
                <a:sym typeface="TT Norms Bold"/>
              </a:rPr>
              <a:t>Consult with their Human Resources Office first.</a:t>
            </a:r>
          </a:p>
        </p:txBody>
      </p:sp>
      <p:sp>
        <p:nvSpPr>
          <p:cNvPr id="49" name="Freeform 49">
            <a:extLst>
              <a:ext uri="{FF2B5EF4-FFF2-40B4-BE49-F238E27FC236}">
                <a16:creationId xmlns:a16="http://schemas.microsoft.com/office/drawing/2014/main" id="{52FD3091-EA46-233B-C1B4-0DB068902629}"/>
              </a:ext>
            </a:extLst>
          </p:cNvPr>
          <p:cNvSpPr/>
          <p:nvPr/>
        </p:nvSpPr>
        <p:spPr>
          <a:xfrm>
            <a:off x="5371518" y="9571438"/>
            <a:ext cx="1992249" cy="4114800"/>
          </a:xfrm>
          <a:custGeom>
            <a:avLst/>
            <a:gdLst/>
            <a:ahLst/>
            <a:cxnLst/>
            <a:rect l="l" t="t" r="r" b="b"/>
            <a:pathLst>
              <a:path w="1992249" h="4114800">
                <a:moveTo>
                  <a:pt x="0" y="0"/>
                </a:moveTo>
                <a:lnTo>
                  <a:pt x="1992249" y="0"/>
                </a:lnTo>
                <a:lnTo>
                  <a:pt x="1992249" y="4114800"/>
                </a:lnTo>
                <a:lnTo>
                  <a:pt x="0" y="4114800"/>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50" name="Freeform 50">
            <a:extLst>
              <a:ext uri="{FF2B5EF4-FFF2-40B4-BE49-F238E27FC236}">
                <a16:creationId xmlns:a16="http://schemas.microsoft.com/office/drawing/2014/main" id="{0A716B69-B973-2557-AC07-46FC6B603535}"/>
              </a:ext>
            </a:extLst>
          </p:cNvPr>
          <p:cNvSpPr/>
          <p:nvPr/>
        </p:nvSpPr>
        <p:spPr>
          <a:xfrm rot="2203448">
            <a:off x="6864451" y="9709622"/>
            <a:ext cx="2401361" cy="2458731"/>
          </a:xfrm>
          <a:custGeom>
            <a:avLst/>
            <a:gdLst/>
            <a:ahLst/>
            <a:cxnLst/>
            <a:rect l="l" t="t" r="r" b="b"/>
            <a:pathLst>
              <a:path w="2401361" h="2458731">
                <a:moveTo>
                  <a:pt x="0" y="0"/>
                </a:moveTo>
                <a:lnTo>
                  <a:pt x="2401361" y="0"/>
                </a:lnTo>
                <a:lnTo>
                  <a:pt x="2401361" y="2458731"/>
                </a:lnTo>
                <a:lnTo>
                  <a:pt x="0" y="245873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pic>
        <p:nvPicPr>
          <p:cNvPr id="15" name="Picture 14">
            <a:extLst>
              <a:ext uri="{FF2B5EF4-FFF2-40B4-BE49-F238E27FC236}">
                <a16:creationId xmlns:a16="http://schemas.microsoft.com/office/drawing/2014/main" id="{FDB1F0F9-B7AC-B56F-F3D7-D87E85483AF4}"/>
              </a:ext>
            </a:extLst>
          </p:cNvPr>
          <p:cNvPicPr>
            <a:picLocks noChangeAspect="1"/>
          </p:cNvPicPr>
          <p:nvPr/>
        </p:nvPicPr>
        <p:blipFill>
          <a:blip r:embed="rId9"/>
          <a:stretch>
            <a:fillRect/>
          </a:stretch>
        </p:blipFill>
        <p:spPr>
          <a:xfrm>
            <a:off x="1769197" y="2858313"/>
            <a:ext cx="12480203" cy="6171477"/>
          </a:xfrm>
          <a:prstGeom prst="rect">
            <a:avLst/>
          </a:prstGeom>
        </p:spPr>
      </p:pic>
      <p:pic>
        <p:nvPicPr>
          <p:cNvPr id="20" name="CJ-13 (1)">
            <a:hlinkClick r:id="" action="ppaction://media"/>
            <a:extLst>
              <a:ext uri="{FF2B5EF4-FFF2-40B4-BE49-F238E27FC236}">
                <a16:creationId xmlns:a16="http://schemas.microsoft.com/office/drawing/2014/main" id="{198E2747-EB7F-DF94-8CEA-BD6D1D6F5681}"/>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6275121" y="8792246"/>
            <a:ext cx="487363" cy="487363"/>
          </a:xfrm>
          <a:prstGeom prst="rect">
            <a:avLst/>
          </a:prstGeom>
        </p:spPr>
      </p:pic>
    </p:spTree>
    <p:extLst>
      <p:ext uri="{BB962C8B-B14F-4D97-AF65-F5344CB8AC3E}">
        <p14:creationId xmlns:p14="http://schemas.microsoft.com/office/powerpoint/2010/main" val="1138562246"/>
      </p:ext>
    </p:extLst>
  </p:cSld>
  <p:clrMapOvr>
    <a:masterClrMapping/>
  </p:clrMapOvr>
  <mc:AlternateContent xmlns:mc="http://schemas.openxmlformats.org/markup-compatibility/2006" xmlns:p14="http://schemas.microsoft.com/office/powerpoint/2010/main">
    <mc:Choice Requires="p14">
      <p:transition spd="slow" p14:dur="2000" advClick="0" advTm="19000"/>
    </mc:Choice>
    <mc:Fallback xmlns="">
      <p:transition spd="slow" advClick="0" advTm="19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544"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0"/>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2620255" y="-103685"/>
            <a:ext cx="10399005" cy="10281761"/>
            <a:chOff x="0" y="0"/>
            <a:chExt cx="406400" cy="401818"/>
          </a:xfrm>
        </p:grpSpPr>
        <p:sp>
          <p:nvSpPr>
            <p:cNvPr id="3" name="Freeform 3"/>
            <p:cNvSpPr/>
            <p:nvPr/>
          </p:nvSpPr>
          <p:spPr>
            <a:xfrm>
              <a:off x="0" y="0"/>
              <a:ext cx="406400" cy="401818"/>
            </a:xfrm>
            <a:custGeom>
              <a:avLst/>
              <a:gdLst/>
              <a:ahLst/>
              <a:cxnLst/>
              <a:rect l="l" t="t" r="r" b="b"/>
              <a:pathLst>
                <a:path w="406400" h="401818">
                  <a:moveTo>
                    <a:pt x="203200" y="0"/>
                  </a:moveTo>
                  <a:lnTo>
                    <a:pt x="406400" y="0"/>
                  </a:lnTo>
                  <a:lnTo>
                    <a:pt x="203200" y="401818"/>
                  </a:lnTo>
                  <a:lnTo>
                    <a:pt x="0" y="401818"/>
                  </a:lnTo>
                  <a:lnTo>
                    <a:pt x="203200" y="0"/>
                  </a:lnTo>
                  <a:close/>
                </a:path>
              </a:pathLst>
            </a:custGeom>
            <a:solidFill>
              <a:srgbClr val="9CCC56"/>
            </a:solidFill>
          </p:spPr>
          <p:txBody>
            <a:bodyPr/>
            <a:lstStyle/>
            <a:p>
              <a:endParaRPr lang="en-US"/>
            </a:p>
          </p:txBody>
        </p:sp>
        <p:sp>
          <p:nvSpPr>
            <p:cNvPr id="4" name="TextBox 4"/>
            <p:cNvSpPr txBox="1"/>
            <p:nvPr/>
          </p:nvSpPr>
          <p:spPr>
            <a:xfrm>
              <a:off x="101600" y="-66675"/>
              <a:ext cx="203200" cy="468493"/>
            </a:xfrm>
            <a:prstGeom prst="rect">
              <a:avLst/>
            </a:prstGeom>
          </p:spPr>
          <p:txBody>
            <a:bodyPr lIns="50800" tIns="50800" rIns="50800" bIns="50800" rtlCol="0" anchor="ctr"/>
            <a:lstStyle/>
            <a:p>
              <a:pPr algn="ctr">
                <a:lnSpc>
                  <a:spcPts val="3750"/>
                </a:lnSpc>
              </a:pPr>
              <a:endParaRPr/>
            </a:p>
          </p:txBody>
        </p:sp>
      </p:grpSp>
      <p:grpSp>
        <p:nvGrpSpPr>
          <p:cNvPr id="5" name="Group 5"/>
          <p:cNvGrpSpPr/>
          <p:nvPr/>
        </p:nvGrpSpPr>
        <p:grpSpPr>
          <a:xfrm rot="-10800000">
            <a:off x="-10492175" y="6448902"/>
            <a:ext cx="15839091" cy="8353315"/>
            <a:chOff x="0" y="0"/>
            <a:chExt cx="1324457" cy="698500"/>
          </a:xfrm>
        </p:grpSpPr>
        <p:sp>
          <p:nvSpPr>
            <p:cNvPr id="6" name="Freeform 6"/>
            <p:cNvSpPr/>
            <p:nvPr/>
          </p:nvSpPr>
          <p:spPr>
            <a:xfrm>
              <a:off x="1408" y="0"/>
              <a:ext cx="1321641" cy="698500"/>
            </a:xfrm>
            <a:custGeom>
              <a:avLst/>
              <a:gdLst/>
              <a:ahLst/>
              <a:cxnLst/>
              <a:rect l="l" t="t" r="r" b="b"/>
              <a:pathLst>
                <a:path w="1321641" h="698500">
                  <a:moveTo>
                    <a:pt x="1319362" y="355587"/>
                  </a:moveTo>
                  <a:lnTo>
                    <a:pt x="1123536" y="692163"/>
                  </a:lnTo>
                  <a:cubicBezTo>
                    <a:pt x="1121253" y="696086"/>
                    <a:pt x="1117056" y="698500"/>
                    <a:pt x="1112517" y="698500"/>
                  </a:cubicBezTo>
                  <a:lnTo>
                    <a:pt x="209124" y="698500"/>
                  </a:lnTo>
                  <a:cubicBezTo>
                    <a:pt x="204585" y="698500"/>
                    <a:pt x="200388" y="696086"/>
                    <a:pt x="198105" y="692163"/>
                  </a:cubicBezTo>
                  <a:lnTo>
                    <a:pt x="2279" y="355587"/>
                  </a:lnTo>
                  <a:cubicBezTo>
                    <a:pt x="0" y="351670"/>
                    <a:pt x="0" y="346830"/>
                    <a:pt x="2279" y="342913"/>
                  </a:cubicBezTo>
                  <a:lnTo>
                    <a:pt x="198105" y="6337"/>
                  </a:lnTo>
                  <a:cubicBezTo>
                    <a:pt x="200388" y="2414"/>
                    <a:pt x="204585" y="0"/>
                    <a:pt x="209124" y="0"/>
                  </a:cubicBezTo>
                  <a:lnTo>
                    <a:pt x="1112517" y="0"/>
                  </a:lnTo>
                  <a:cubicBezTo>
                    <a:pt x="1117056" y="0"/>
                    <a:pt x="1121253" y="2414"/>
                    <a:pt x="1123536" y="6337"/>
                  </a:cubicBezTo>
                  <a:lnTo>
                    <a:pt x="1319362" y="342913"/>
                  </a:lnTo>
                  <a:cubicBezTo>
                    <a:pt x="1321641" y="346830"/>
                    <a:pt x="1321641" y="351670"/>
                    <a:pt x="1319362" y="355587"/>
                  </a:cubicBezTo>
                  <a:close/>
                </a:path>
              </a:pathLst>
            </a:custGeom>
            <a:solidFill>
              <a:srgbClr val="0A0EAE"/>
            </a:solidFill>
          </p:spPr>
          <p:txBody>
            <a:bodyPr/>
            <a:lstStyle/>
            <a:p>
              <a:endParaRPr lang="en-US"/>
            </a:p>
          </p:txBody>
        </p:sp>
        <p:sp>
          <p:nvSpPr>
            <p:cNvPr id="7" name="TextBox 7"/>
            <p:cNvSpPr txBox="1"/>
            <p:nvPr/>
          </p:nvSpPr>
          <p:spPr>
            <a:xfrm>
              <a:off x="114300" y="-66675"/>
              <a:ext cx="1095857" cy="765175"/>
            </a:xfrm>
            <a:prstGeom prst="rect">
              <a:avLst/>
            </a:prstGeom>
          </p:spPr>
          <p:txBody>
            <a:bodyPr lIns="50800" tIns="50800" rIns="50800" bIns="50800" rtlCol="0" anchor="ctr"/>
            <a:lstStyle/>
            <a:p>
              <a:pPr algn="ctr">
                <a:lnSpc>
                  <a:spcPts val="3750"/>
                </a:lnSpc>
              </a:pPr>
              <a:endParaRPr/>
            </a:p>
          </p:txBody>
        </p:sp>
      </p:grpSp>
      <p:grpSp>
        <p:nvGrpSpPr>
          <p:cNvPr id="8" name="Group 8"/>
          <p:cNvGrpSpPr/>
          <p:nvPr/>
        </p:nvGrpSpPr>
        <p:grpSpPr>
          <a:xfrm rot="-10800000">
            <a:off x="-4456247" y="-589423"/>
            <a:ext cx="11838246" cy="9805715"/>
            <a:chOff x="0" y="0"/>
            <a:chExt cx="485107" cy="401818"/>
          </a:xfrm>
        </p:grpSpPr>
        <p:sp>
          <p:nvSpPr>
            <p:cNvPr id="9" name="Freeform 9"/>
            <p:cNvSpPr/>
            <p:nvPr/>
          </p:nvSpPr>
          <p:spPr>
            <a:xfrm>
              <a:off x="11604" y="0"/>
              <a:ext cx="461898" cy="401818"/>
            </a:xfrm>
            <a:custGeom>
              <a:avLst/>
              <a:gdLst/>
              <a:ahLst/>
              <a:cxnLst/>
              <a:rect l="l" t="t" r="r" b="b"/>
              <a:pathLst>
                <a:path w="461898" h="401818">
                  <a:moveTo>
                    <a:pt x="224295" y="0"/>
                  </a:moveTo>
                  <a:lnTo>
                    <a:pt x="440804" y="0"/>
                  </a:lnTo>
                  <a:cubicBezTo>
                    <a:pt x="447789" y="0"/>
                    <a:pt x="454273" y="3625"/>
                    <a:pt x="457932" y="9575"/>
                  </a:cubicBezTo>
                  <a:cubicBezTo>
                    <a:pt x="461590" y="15525"/>
                    <a:pt x="461899" y="22947"/>
                    <a:pt x="458747" y="29180"/>
                  </a:cubicBezTo>
                  <a:lnTo>
                    <a:pt x="285059" y="372638"/>
                  </a:lnTo>
                  <a:cubicBezTo>
                    <a:pt x="276009" y="390535"/>
                    <a:pt x="257659" y="401818"/>
                    <a:pt x="237604" y="401818"/>
                  </a:cubicBezTo>
                  <a:lnTo>
                    <a:pt x="21095" y="401818"/>
                  </a:lnTo>
                  <a:cubicBezTo>
                    <a:pt x="14110" y="401818"/>
                    <a:pt x="7626" y="398193"/>
                    <a:pt x="3967" y="392243"/>
                  </a:cubicBezTo>
                  <a:cubicBezTo>
                    <a:pt x="309" y="386293"/>
                    <a:pt x="0" y="378871"/>
                    <a:pt x="3152" y="372638"/>
                  </a:cubicBezTo>
                  <a:lnTo>
                    <a:pt x="176840" y="29180"/>
                  </a:lnTo>
                  <a:cubicBezTo>
                    <a:pt x="185890" y="11283"/>
                    <a:pt x="204240" y="0"/>
                    <a:pt x="224295" y="0"/>
                  </a:cubicBezTo>
                  <a:close/>
                </a:path>
              </a:pathLst>
            </a:custGeom>
            <a:solidFill>
              <a:srgbClr val="0A0EAE"/>
            </a:solidFill>
          </p:spPr>
          <p:txBody>
            <a:bodyPr/>
            <a:lstStyle/>
            <a:p>
              <a:endParaRPr lang="en-US"/>
            </a:p>
          </p:txBody>
        </p:sp>
        <p:sp>
          <p:nvSpPr>
            <p:cNvPr id="10" name="TextBox 10"/>
            <p:cNvSpPr txBox="1"/>
            <p:nvPr/>
          </p:nvSpPr>
          <p:spPr>
            <a:xfrm>
              <a:off x="101600" y="-66675"/>
              <a:ext cx="281907" cy="468493"/>
            </a:xfrm>
            <a:prstGeom prst="rect">
              <a:avLst/>
            </a:prstGeom>
          </p:spPr>
          <p:txBody>
            <a:bodyPr lIns="50800" tIns="50800" rIns="50800" bIns="50800" rtlCol="0" anchor="ctr"/>
            <a:lstStyle/>
            <a:p>
              <a:pPr algn="ctr">
                <a:lnSpc>
                  <a:spcPts val="3750"/>
                </a:lnSpc>
              </a:pPr>
              <a:endParaRPr/>
            </a:p>
          </p:txBody>
        </p:sp>
      </p:grpSp>
      <p:grpSp>
        <p:nvGrpSpPr>
          <p:cNvPr id="11" name="Group 11"/>
          <p:cNvGrpSpPr/>
          <p:nvPr/>
        </p:nvGrpSpPr>
        <p:grpSpPr>
          <a:xfrm rot="-10800000">
            <a:off x="-1016880" y="9651350"/>
            <a:ext cx="4035505" cy="818745"/>
            <a:chOff x="0" y="0"/>
            <a:chExt cx="5380674" cy="1091660"/>
          </a:xfrm>
        </p:grpSpPr>
        <p:sp>
          <p:nvSpPr>
            <p:cNvPr id="12" name="Freeform 12"/>
            <p:cNvSpPr/>
            <p:nvPr/>
          </p:nvSpPr>
          <p:spPr>
            <a:xfrm>
              <a:off x="2599374" y="0"/>
              <a:ext cx="2781300" cy="1091660"/>
            </a:xfrm>
            <a:custGeom>
              <a:avLst/>
              <a:gdLst/>
              <a:ahLst/>
              <a:cxnLst/>
              <a:rect l="l" t="t" r="r" b="b"/>
              <a:pathLst>
                <a:path w="2781300" h="1091660">
                  <a:moveTo>
                    <a:pt x="0" y="0"/>
                  </a:moveTo>
                  <a:lnTo>
                    <a:pt x="2781300" y="0"/>
                  </a:lnTo>
                  <a:lnTo>
                    <a:pt x="2781300" y="1091660"/>
                  </a:lnTo>
                  <a:lnTo>
                    <a:pt x="0" y="109166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3" name="Freeform 13"/>
            <p:cNvSpPr/>
            <p:nvPr/>
          </p:nvSpPr>
          <p:spPr>
            <a:xfrm>
              <a:off x="0" y="0"/>
              <a:ext cx="2487304" cy="1091660"/>
            </a:xfrm>
            <a:custGeom>
              <a:avLst/>
              <a:gdLst/>
              <a:ahLst/>
              <a:cxnLst/>
              <a:rect l="l" t="t" r="r" b="b"/>
              <a:pathLst>
                <a:path w="2487304" h="1091660">
                  <a:moveTo>
                    <a:pt x="0" y="0"/>
                  </a:moveTo>
                  <a:lnTo>
                    <a:pt x="2487304" y="0"/>
                  </a:lnTo>
                  <a:lnTo>
                    <a:pt x="2487304" y="1091660"/>
                  </a:lnTo>
                  <a:lnTo>
                    <a:pt x="0" y="1091660"/>
                  </a:lnTo>
                  <a:lnTo>
                    <a:pt x="0" y="0"/>
                  </a:lnTo>
                  <a:close/>
                </a:path>
              </a:pathLst>
            </a:custGeom>
            <a:blipFill>
              <a:blip>
                <a:extLst>
                  <a:ext uri="{96DAC541-7B7A-43D3-8B79-37D633B846F1}">
                    <asvg:svgBlip xmlns:asvg="http://schemas.microsoft.com/office/drawing/2016/SVG/main" r:embed="rId5"/>
                  </a:ext>
                </a:extLst>
              </a:blip>
              <a:stretch>
                <a:fillRect r="-11819"/>
              </a:stretch>
            </a:blipFill>
          </p:spPr>
          <p:txBody>
            <a:bodyPr/>
            <a:lstStyle/>
            <a:p>
              <a:endParaRPr lang="en-US"/>
            </a:p>
          </p:txBody>
        </p:sp>
      </p:grpSp>
      <p:grpSp>
        <p:nvGrpSpPr>
          <p:cNvPr id="14" name="Group 14"/>
          <p:cNvGrpSpPr/>
          <p:nvPr/>
        </p:nvGrpSpPr>
        <p:grpSpPr>
          <a:xfrm rot="-10800000">
            <a:off x="-2082884" y="-1416578"/>
            <a:ext cx="4307273" cy="3015761"/>
            <a:chOff x="0" y="0"/>
            <a:chExt cx="505660" cy="354041"/>
          </a:xfrm>
        </p:grpSpPr>
        <p:sp>
          <p:nvSpPr>
            <p:cNvPr id="15" name="Freeform 15"/>
            <p:cNvSpPr/>
            <p:nvPr/>
          </p:nvSpPr>
          <p:spPr>
            <a:xfrm>
              <a:off x="24845" y="0"/>
              <a:ext cx="455970" cy="354041"/>
            </a:xfrm>
            <a:custGeom>
              <a:avLst/>
              <a:gdLst/>
              <a:ahLst/>
              <a:cxnLst/>
              <a:rect l="l" t="t" r="r" b="b"/>
              <a:pathLst>
                <a:path w="455970" h="354041">
                  <a:moveTo>
                    <a:pt x="241264" y="0"/>
                  </a:moveTo>
                  <a:lnTo>
                    <a:pt x="417906" y="0"/>
                  </a:lnTo>
                  <a:cubicBezTo>
                    <a:pt x="430904" y="0"/>
                    <a:pt x="442917" y="6926"/>
                    <a:pt x="449431" y="18174"/>
                  </a:cubicBezTo>
                  <a:cubicBezTo>
                    <a:pt x="455944" y="29422"/>
                    <a:pt x="455970" y="43288"/>
                    <a:pt x="449500" y="54561"/>
                  </a:cubicBezTo>
                  <a:lnTo>
                    <a:pt x="308931" y="299480"/>
                  </a:lnTo>
                  <a:cubicBezTo>
                    <a:pt x="289560" y="333229"/>
                    <a:pt x="253619" y="354041"/>
                    <a:pt x="214706" y="354041"/>
                  </a:cubicBezTo>
                  <a:lnTo>
                    <a:pt x="38064" y="354041"/>
                  </a:lnTo>
                  <a:cubicBezTo>
                    <a:pt x="25066" y="354041"/>
                    <a:pt x="13053" y="347115"/>
                    <a:pt x="6540" y="335867"/>
                  </a:cubicBezTo>
                  <a:cubicBezTo>
                    <a:pt x="27" y="324619"/>
                    <a:pt x="0" y="310753"/>
                    <a:pt x="6470" y="299480"/>
                  </a:cubicBezTo>
                  <a:lnTo>
                    <a:pt x="147040" y="54561"/>
                  </a:lnTo>
                  <a:cubicBezTo>
                    <a:pt x="166410" y="20812"/>
                    <a:pt x="202351" y="0"/>
                    <a:pt x="241264" y="0"/>
                  </a:cubicBezTo>
                  <a:close/>
                </a:path>
              </a:pathLst>
            </a:custGeom>
            <a:solidFill>
              <a:srgbClr val="1D7363"/>
            </a:solidFill>
          </p:spPr>
          <p:txBody>
            <a:bodyPr/>
            <a:lstStyle/>
            <a:p>
              <a:endParaRPr lang="en-US"/>
            </a:p>
          </p:txBody>
        </p:sp>
        <p:sp>
          <p:nvSpPr>
            <p:cNvPr id="16" name="TextBox 16"/>
            <p:cNvSpPr txBox="1"/>
            <p:nvPr/>
          </p:nvSpPr>
          <p:spPr>
            <a:xfrm>
              <a:off x="101600" y="-66675"/>
              <a:ext cx="302460" cy="420716"/>
            </a:xfrm>
            <a:prstGeom prst="rect">
              <a:avLst/>
            </a:prstGeom>
          </p:spPr>
          <p:txBody>
            <a:bodyPr lIns="50800" tIns="50800" rIns="50800" bIns="50800" rtlCol="0" anchor="ctr"/>
            <a:lstStyle/>
            <a:p>
              <a:pPr algn="ctr">
                <a:lnSpc>
                  <a:spcPts val="3750"/>
                </a:lnSpc>
              </a:pPr>
              <a:endParaRPr/>
            </a:p>
          </p:txBody>
        </p:sp>
      </p:grpSp>
      <p:sp>
        <p:nvSpPr>
          <p:cNvPr id="17" name="Freeform 17"/>
          <p:cNvSpPr/>
          <p:nvPr/>
        </p:nvSpPr>
        <p:spPr>
          <a:xfrm rot="-10800000">
            <a:off x="-378756" y="-275047"/>
            <a:ext cx="1118845" cy="911859"/>
          </a:xfrm>
          <a:custGeom>
            <a:avLst/>
            <a:gdLst/>
            <a:ahLst/>
            <a:cxnLst/>
            <a:rect l="l" t="t" r="r" b="b"/>
            <a:pathLst>
              <a:path w="1118845" h="911859">
                <a:moveTo>
                  <a:pt x="0" y="0"/>
                </a:moveTo>
                <a:lnTo>
                  <a:pt x="1118845" y="0"/>
                </a:lnTo>
                <a:lnTo>
                  <a:pt x="1118845" y="911859"/>
                </a:lnTo>
                <a:lnTo>
                  <a:pt x="0" y="911859"/>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8" name="Freeform 18"/>
          <p:cNvSpPr/>
          <p:nvPr/>
        </p:nvSpPr>
        <p:spPr>
          <a:xfrm>
            <a:off x="11615575" y="9774163"/>
            <a:ext cx="9750833" cy="943000"/>
          </a:xfrm>
          <a:custGeom>
            <a:avLst/>
            <a:gdLst/>
            <a:ahLst/>
            <a:cxnLst/>
            <a:rect l="l" t="t" r="r" b="b"/>
            <a:pathLst>
              <a:path w="9750833" h="943000">
                <a:moveTo>
                  <a:pt x="0" y="0"/>
                </a:moveTo>
                <a:lnTo>
                  <a:pt x="9750834" y="0"/>
                </a:lnTo>
                <a:lnTo>
                  <a:pt x="9750834" y="943001"/>
                </a:lnTo>
                <a:lnTo>
                  <a:pt x="0" y="943001"/>
                </a:lnTo>
                <a:lnTo>
                  <a:pt x="0" y="0"/>
                </a:lnTo>
                <a:close/>
              </a:path>
            </a:pathLst>
          </a:custGeom>
          <a:blipFill>
            <a:blip>
              <a:extLst>
                <a:ext uri="{96DAC541-7B7A-43D3-8B79-37D633B846F1}">
                  <asvg:svgBlip xmlns:asvg="http://schemas.microsoft.com/office/drawing/2016/SVG/main" r:embed="rId7"/>
                </a:ext>
              </a:extLst>
            </a:blip>
            <a:stretch>
              <a:fillRect t="-419596"/>
            </a:stretch>
          </a:blipFill>
        </p:spPr>
        <p:txBody>
          <a:bodyPr/>
          <a:lstStyle/>
          <a:p>
            <a:endParaRPr lang="en-US"/>
          </a:p>
        </p:txBody>
      </p:sp>
      <p:grpSp>
        <p:nvGrpSpPr>
          <p:cNvPr id="25" name="Group 25"/>
          <p:cNvGrpSpPr/>
          <p:nvPr/>
        </p:nvGrpSpPr>
        <p:grpSpPr>
          <a:xfrm>
            <a:off x="16436483" y="-2840784"/>
            <a:ext cx="5114374" cy="4395165"/>
            <a:chOff x="0" y="0"/>
            <a:chExt cx="812800" cy="698500"/>
          </a:xfrm>
        </p:grpSpPr>
        <p:sp>
          <p:nvSpPr>
            <p:cNvPr id="26" name="Freeform 26"/>
            <p:cNvSpPr/>
            <p:nvPr/>
          </p:nvSpPr>
          <p:spPr>
            <a:xfrm>
              <a:off x="4360" y="0"/>
              <a:ext cx="804080" cy="698500"/>
            </a:xfrm>
            <a:custGeom>
              <a:avLst/>
              <a:gdLst/>
              <a:ahLst/>
              <a:cxnLst/>
              <a:rect l="l" t="t" r="r" b="b"/>
              <a:pathLst>
                <a:path w="804080" h="698500">
                  <a:moveTo>
                    <a:pt x="797021" y="368876"/>
                  </a:moveTo>
                  <a:lnTo>
                    <a:pt x="616659" y="678874"/>
                  </a:lnTo>
                  <a:cubicBezTo>
                    <a:pt x="609589" y="691025"/>
                    <a:pt x="596592" y="698500"/>
                    <a:pt x="582534" y="698500"/>
                  </a:cubicBezTo>
                  <a:lnTo>
                    <a:pt x="221546" y="698500"/>
                  </a:lnTo>
                  <a:cubicBezTo>
                    <a:pt x="207488" y="698500"/>
                    <a:pt x="194491" y="691025"/>
                    <a:pt x="187421" y="678874"/>
                  </a:cubicBezTo>
                  <a:lnTo>
                    <a:pt x="7059" y="368876"/>
                  </a:lnTo>
                  <a:cubicBezTo>
                    <a:pt x="0" y="356744"/>
                    <a:pt x="0" y="341756"/>
                    <a:pt x="7059" y="329624"/>
                  </a:cubicBezTo>
                  <a:lnTo>
                    <a:pt x="187421" y="19626"/>
                  </a:lnTo>
                  <a:cubicBezTo>
                    <a:pt x="194491" y="7475"/>
                    <a:pt x="207488" y="0"/>
                    <a:pt x="221546" y="0"/>
                  </a:cubicBezTo>
                  <a:lnTo>
                    <a:pt x="582534" y="0"/>
                  </a:lnTo>
                  <a:cubicBezTo>
                    <a:pt x="596592" y="0"/>
                    <a:pt x="609589" y="7475"/>
                    <a:pt x="616659" y="19626"/>
                  </a:cubicBezTo>
                  <a:lnTo>
                    <a:pt x="797021" y="329624"/>
                  </a:lnTo>
                  <a:cubicBezTo>
                    <a:pt x="804080" y="341756"/>
                    <a:pt x="804080" y="356744"/>
                    <a:pt x="797021" y="368876"/>
                  </a:cubicBezTo>
                  <a:close/>
                </a:path>
              </a:pathLst>
            </a:custGeom>
            <a:solidFill>
              <a:srgbClr val="0A0EAE"/>
            </a:solidFill>
          </p:spPr>
          <p:txBody>
            <a:bodyPr/>
            <a:lstStyle/>
            <a:p>
              <a:endParaRPr lang="en-US"/>
            </a:p>
          </p:txBody>
        </p:sp>
        <p:sp>
          <p:nvSpPr>
            <p:cNvPr id="27" name="TextBox 27"/>
            <p:cNvSpPr txBox="1"/>
            <p:nvPr/>
          </p:nvSpPr>
          <p:spPr>
            <a:xfrm>
              <a:off x="114300" y="-66675"/>
              <a:ext cx="584200" cy="765175"/>
            </a:xfrm>
            <a:prstGeom prst="rect">
              <a:avLst/>
            </a:prstGeom>
          </p:spPr>
          <p:txBody>
            <a:bodyPr lIns="50800" tIns="50800" rIns="50800" bIns="50800" rtlCol="0" anchor="ctr"/>
            <a:lstStyle/>
            <a:p>
              <a:pPr algn="ctr">
                <a:lnSpc>
                  <a:spcPts val="3750"/>
                </a:lnSpc>
              </a:pPr>
              <a:endParaRPr/>
            </a:p>
          </p:txBody>
        </p:sp>
      </p:grpSp>
      <p:sp>
        <p:nvSpPr>
          <p:cNvPr id="28" name="Freeform 28"/>
          <p:cNvSpPr/>
          <p:nvPr/>
        </p:nvSpPr>
        <p:spPr>
          <a:xfrm>
            <a:off x="16809791" y="385226"/>
            <a:ext cx="899017" cy="732699"/>
          </a:xfrm>
          <a:custGeom>
            <a:avLst/>
            <a:gdLst/>
            <a:ahLst/>
            <a:cxnLst/>
            <a:rect l="l" t="t" r="r" b="b"/>
            <a:pathLst>
              <a:path w="899017" h="732699">
                <a:moveTo>
                  <a:pt x="0" y="0"/>
                </a:moveTo>
                <a:lnTo>
                  <a:pt x="899018" y="0"/>
                </a:lnTo>
                <a:lnTo>
                  <a:pt x="899018" y="732699"/>
                </a:lnTo>
                <a:lnTo>
                  <a:pt x="0" y="732699"/>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29" name="Freeform 29"/>
          <p:cNvSpPr/>
          <p:nvPr/>
        </p:nvSpPr>
        <p:spPr>
          <a:xfrm rot="-5400000">
            <a:off x="17259300" y="7096804"/>
            <a:ext cx="2057400" cy="807530"/>
          </a:xfrm>
          <a:custGeom>
            <a:avLst/>
            <a:gdLst/>
            <a:ahLst/>
            <a:cxnLst/>
            <a:rect l="l" t="t" r="r" b="b"/>
            <a:pathLst>
              <a:path w="2057400" h="807530">
                <a:moveTo>
                  <a:pt x="0" y="0"/>
                </a:moveTo>
                <a:lnTo>
                  <a:pt x="2057400" y="0"/>
                </a:lnTo>
                <a:lnTo>
                  <a:pt x="2057400" y="807530"/>
                </a:lnTo>
                <a:lnTo>
                  <a:pt x="0" y="807530"/>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30" name="Freeform 30"/>
          <p:cNvSpPr/>
          <p:nvPr/>
        </p:nvSpPr>
        <p:spPr>
          <a:xfrm>
            <a:off x="10193891" y="-3622115"/>
            <a:ext cx="1992249" cy="4114800"/>
          </a:xfrm>
          <a:custGeom>
            <a:avLst/>
            <a:gdLst/>
            <a:ahLst/>
            <a:cxnLst/>
            <a:rect l="l" t="t" r="r" b="b"/>
            <a:pathLst>
              <a:path w="1992249" h="4114800">
                <a:moveTo>
                  <a:pt x="0" y="0"/>
                </a:moveTo>
                <a:lnTo>
                  <a:pt x="1992249" y="0"/>
                </a:lnTo>
                <a:lnTo>
                  <a:pt x="1992249" y="4114800"/>
                </a:lnTo>
                <a:lnTo>
                  <a:pt x="0" y="4114800"/>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31" name="Freeform 31"/>
          <p:cNvSpPr/>
          <p:nvPr/>
        </p:nvSpPr>
        <p:spPr>
          <a:xfrm>
            <a:off x="-2381563" y="3206674"/>
            <a:ext cx="7107908" cy="6530391"/>
          </a:xfrm>
          <a:custGeom>
            <a:avLst/>
            <a:gdLst/>
            <a:ahLst/>
            <a:cxnLst/>
            <a:rect l="l" t="t" r="r" b="b"/>
            <a:pathLst>
              <a:path w="7107908" h="6530391">
                <a:moveTo>
                  <a:pt x="0" y="0"/>
                </a:moveTo>
                <a:lnTo>
                  <a:pt x="7107908" y="0"/>
                </a:lnTo>
                <a:lnTo>
                  <a:pt x="7107908" y="6530390"/>
                </a:lnTo>
                <a:lnTo>
                  <a:pt x="0" y="6530390"/>
                </a:lnTo>
                <a:lnTo>
                  <a:pt x="0" y="0"/>
                </a:lnTo>
                <a:close/>
              </a:path>
            </a:pathLst>
          </a:custGeom>
          <a:blipFill>
            <a:blip>
              <a:alphaModFix amt="60000"/>
              <a:extLst>
                <a:ext uri="{96DAC541-7B7A-43D3-8B79-37D633B846F1}">
                  <asvg:svgBlip xmlns:asvg="http://schemas.microsoft.com/office/drawing/2016/SVG/main" r:embed="rId11"/>
                </a:ext>
              </a:extLst>
            </a:blip>
            <a:stretch>
              <a:fillRect/>
            </a:stretch>
          </a:blipFill>
          <a:ln cap="sq">
            <a:noFill/>
            <a:prstDash val="solid"/>
            <a:miter/>
          </a:ln>
        </p:spPr>
        <p:txBody>
          <a:bodyPr/>
          <a:lstStyle/>
          <a:p>
            <a:endParaRPr lang="en-US"/>
          </a:p>
        </p:txBody>
      </p:sp>
      <p:sp>
        <p:nvSpPr>
          <p:cNvPr id="34" name="TextBox 34"/>
          <p:cNvSpPr txBox="1"/>
          <p:nvPr/>
        </p:nvSpPr>
        <p:spPr>
          <a:xfrm>
            <a:off x="898997" y="755156"/>
            <a:ext cx="6517682" cy="2885405"/>
          </a:xfrm>
          <a:prstGeom prst="rect">
            <a:avLst/>
          </a:prstGeom>
        </p:spPr>
        <p:txBody>
          <a:bodyPr lIns="0" tIns="0" rIns="0" bIns="0" rtlCol="0" anchor="t">
            <a:spAutoFit/>
          </a:bodyPr>
          <a:lstStyle/>
          <a:p>
            <a:pPr algn="l">
              <a:lnSpc>
                <a:spcPts val="7474"/>
              </a:lnSpc>
            </a:pPr>
            <a:r>
              <a:rPr lang="en-US" sz="6499" b="1" dirty="0">
                <a:solidFill>
                  <a:srgbClr val="9CCC56"/>
                </a:solidFill>
                <a:latin typeface="Chakra Petch Bold"/>
                <a:ea typeface="Chakra Petch Bold"/>
                <a:cs typeface="Chakra Petch Bold"/>
                <a:sym typeface="Chakra Petch Bold"/>
              </a:rPr>
              <a:t>Reasonable Suspicion Testing</a:t>
            </a:r>
          </a:p>
        </p:txBody>
      </p:sp>
      <p:sp>
        <p:nvSpPr>
          <p:cNvPr id="43" name="Freeform 43"/>
          <p:cNvSpPr/>
          <p:nvPr/>
        </p:nvSpPr>
        <p:spPr>
          <a:xfrm>
            <a:off x="14260134" y="1681595"/>
            <a:ext cx="1310481" cy="1411015"/>
          </a:xfrm>
          <a:custGeom>
            <a:avLst/>
            <a:gdLst/>
            <a:ahLst/>
            <a:cxnLst/>
            <a:rect l="l" t="t" r="r" b="b"/>
            <a:pathLst>
              <a:path w="1310481" h="1411015">
                <a:moveTo>
                  <a:pt x="0" y="0"/>
                </a:moveTo>
                <a:lnTo>
                  <a:pt x="1310480" y="0"/>
                </a:lnTo>
                <a:lnTo>
                  <a:pt x="1310480" y="1411015"/>
                </a:lnTo>
                <a:lnTo>
                  <a:pt x="0" y="1411015"/>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pic>
        <p:nvPicPr>
          <p:cNvPr id="19" name="Picture 18">
            <a:extLst>
              <a:ext uri="{FF2B5EF4-FFF2-40B4-BE49-F238E27FC236}">
                <a16:creationId xmlns:a16="http://schemas.microsoft.com/office/drawing/2014/main" id="{B15569B1-1227-8240-79E0-EB41318CC5FD}"/>
              </a:ext>
            </a:extLst>
          </p:cNvPr>
          <p:cNvPicPr>
            <a:picLocks noChangeAspect="1"/>
          </p:cNvPicPr>
          <p:nvPr/>
        </p:nvPicPr>
        <p:blipFill>
          <a:blip r:embed="rId13"/>
          <a:stretch>
            <a:fillRect/>
          </a:stretch>
        </p:blipFill>
        <p:spPr>
          <a:xfrm>
            <a:off x="7457073" y="497281"/>
            <a:ext cx="9006843" cy="9276881"/>
          </a:xfrm>
          <a:prstGeom prst="rect">
            <a:avLst/>
          </a:prstGeom>
        </p:spPr>
      </p:pic>
      <p:sp>
        <p:nvSpPr>
          <p:cNvPr id="21" name="TextBox 20">
            <a:extLst>
              <a:ext uri="{FF2B5EF4-FFF2-40B4-BE49-F238E27FC236}">
                <a16:creationId xmlns:a16="http://schemas.microsoft.com/office/drawing/2014/main" id="{F4F76871-73CE-E7AD-B832-C8EC17F71D3A}"/>
              </a:ext>
            </a:extLst>
          </p:cNvPr>
          <p:cNvSpPr txBox="1"/>
          <p:nvPr/>
        </p:nvSpPr>
        <p:spPr>
          <a:xfrm>
            <a:off x="11790006" y="9756318"/>
            <a:ext cx="6098240" cy="400110"/>
          </a:xfrm>
          <a:prstGeom prst="rect">
            <a:avLst/>
          </a:prstGeom>
          <a:noFill/>
        </p:spPr>
        <p:txBody>
          <a:bodyPr wrap="square">
            <a:spAutoFit/>
          </a:bodyPr>
          <a:lstStyle/>
          <a:p>
            <a:r>
              <a:rPr lang="en-US" sz="2000" dirty="0">
                <a:solidFill>
                  <a:schemeClr val="bg1"/>
                </a:solidFill>
                <a:hlinkClick r:id="rId14">
                  <a:extLst>
                    <a:ext uri="{A12FA001-AC4F-418D-AE19-62706E023703}">
                      <ahyp:hlinkClr xmlns:ahyp="http://schemas.microsoft.com/office/drawing/2018/hyperlinkcolor" val="tx"/>
                    </a:ext>
                  </a:extLst>
                </a:hlinkClick>
              </a:rPr>
              <a:t>Reference: Reasonable Suspicion Checklist (Final).docx</a:t>
            </a:r>
            <a:endParaRPr lang="en-US" sz="2000" dirty="0">
              <a:solidFill>
                <a:schemeClr val="bg1"/>
              </a:solidFill>
            </a:endParaRPr>
          </a:p>
        </p:txBody>
      </p:sp>
      <p:pic>
        <p:nvPicPr>
          <p:cNvPr id="22" name="CJ-7 (1)">
            <a:hlinkClick r:id="" action="ppaction://media"/>
            <a:extLst>
              <a:ext uri="{FF2B5EF4-FFF2-40B4-BE49-F238E27FC236}">
                <a16:creationId xmlns:a16="http://schemas.microsoft.com/office/drawing/2014/main" id="{2F21BCDC-D97C-6A68-3B13-46792E5808FB}"/>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6193314" y="9305265"/>
            <a:ext cx="487363" cy="487363"/>
          </a:xfrm>
          <a:prstGeom prst="rect">
            <a:avLst/>
          </a:prstGeom>
        </p:spPr>
      </p:pic>
    </p:spTree>
    <p:extLst>
      <p:ext uri="{BB962C8B-B14F-4D97-AF65-F5344CB8AC3E}">
        <p14:creationId xmlns:p14="http://schemas.microsoft.com/office/powerpoint/2010/main" val="721454842"/>
      </p:ext>
    </p:extLst>
  </p:cSld>
  <p:clrMapOvr>
    <a:masterClrMapping/>
  </p:clrMapOvr>
  <mc:AlternateContent xmlns:mc="http://schemas.openxmlformats.org/markup-compatibility/2006" xmlns:p14="http://schemas.microsoft.com/office/powerpoint/2010/main">
    <mc:Choice Requires="p14">
      <p:transition spd="slow" p14:dur="2000" advClick="0" advTm="25300"/>
    </mc:Choice>
    <mc:Fallback xmlns="">
      <p:transition spd="slow" advClick="0" advTm="253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616"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387376" y="9972675"/>
            <a:ext cx="17646676" cy="1656163"/>
          </a:xfrm>
          <a:custGeom>
            <a:avLst/>
            <a:gdLst/>
            <a:ahLst/>
            <a:cxnLst/>
            <a:rect l="l" t="t" r="r" b="b"/>
            <a:pathLst>
              <a:path w="17646676" h="1656163">
                <a:moveTo>
                  <a:pt x="0" y="0"/>
                </a:moveTo>
                <a:lnTo>
                  <a:pt x="17646676" y="0"/>
                </a:lnTo>
                <a:lnTo>
                  <a:pt x="17646676" y="1656163"/>
                </a:lnTo>
                <a:lnTo>
                  <a:pt x="0" y="1656163"/>
                </a:lnTo>
                <a:lnTo>
                  <a:pt x="0" y="0"/>
                </a:lnTo>
                <a:close/>
              </a:path>
            </a:pathLst>
          </a:custGeom>
          <a:blipFill>
            <a:blip>
              <a:extLst>
                <a:ext uri="{96DAC541-7B7A-43D3-8B79-37D633B846F1}">
                  <asvg:svgBlip xmlns:asvg="http://schemas.microsoft.com/office/drawing/2016/SVG/main" r:embed="rId5"/>
                </a:ext>
              </a:extLst>
            </a:blip>
            <a:stretch>
              <a:fillRect t="-290245"/>
            </a:stretch>
          </a:blipFill>
        </p:spPr>
        <p:txBody>
          <a:bodyPr/>
          <a:lstStyle/>
          <a:p>
            <a:endParaRPr lang="en-US"/>
          </a:p>
        </p:txBody>
      </p:sp>
      <p:grpSp>
        <p:nvGrpSpPr>
          <p:cNvPr id="4" name="Group 4"/>
          <p:cNvGrpSpPr/>
          <p:nvPr/>
        </p:nvGrpSpPr>
        <p:grpSpPr>
          <a:xfrm>
            <a:off x="12801522" y="-1114950"/>
            <a:ext cx="7335291" cy="2801892"/>
            <a:chOff x="0" y="0"/>
            <a:chExt cx="930920" cy="355587"/>
          </a:xfrm>
        </p:grpSpPr>
        <p:sp>
          <p:nvSpPr>
            <p:cNvPr id="5" name="Freeform 5"/>
            <p:cNvSpPr/>
            <p:nvPr/>
          </p:nvSpPr>
          <p:spPr>
            <a:xfrm>
              <a:off x="12460" y="0"/>
              <a:ext cx="906000" cy="355587"/>
            </a:xfrm>
            <a:custGeom>
              <a:avLst/>
              <a:gdLst/>
              <a:ahLst/>
              <a:cxnLst/>
              <a:rect l="l" t="t" r="r" b="b"/>
              <a:pathLst>
                <a:path w="906000" h="355587">
                  <a:moveTo>
                    <a:pt x="683597" y="0"/>
                  </a:moveTo>
                  <a:lnTo>
                    <a:pt x="19203" y="0"/>
                  </a:lnTo>
                  <a:cubicBezTo>
                    <a:pt x="12653" y="0"/>
                    <a:pt x="6598" y="3487"/>
                    <a:pt x="3311" y="9152"/>
                  </a:cubicBezTo>
                  <a:cubicBezTo>
                    <a:pt x="23" y="14817"/>
                    <a:pt x="0" y="21804"/>
                    <a:pt x="3250" y="27491"/>
                  </a:cubicBezTo>
                  <a:lnTo>
                    <a:pt x="175030" y="328096"/>
                  </a:lnTo>
                  <a:cubicBezTo>
                    <a:pt x="184745" y="345096"/>
                    <a:pt x="202823" y="355587"/>
                    <a:pt x="222403" y="355587"/>
                  </a:cubicBezTo>
                  <a:lnTo>
                    <a:pt x="886797" y="355587"/>
                  </a:lnTo>
                  <a:cubicBezTo>
                    <a:pt x="893347" y="355587"/>
                    <a:pt x="899402" y="352101"/>
                    <a:pt x="902689" y="346435"/>
                  </a:cubicBezTo>
                  <a:cubicBezTo>
                    <a:pt x="905977" y="340770"/>
                    <a:pt x="906000" y="333783"/>
                    <a:pt x="902750" y="328096"/>
                  </a:cubicBezTo>
                  <a:lnTo>
                    <a:pt x="730970" y="27491"/>
                  </a:lnTo>
                  <a:cubicBezTo>
                    <a:pt x="721255" y="10491"/>
                    <a:pt x="703177" y="0"/>
                    <a:pt x="683597" y="0"/>
                  </a:cubicBezTo>
                  <a:close/>
                </a:path>
              </a:pathLst>
            </a:custGeom>
            <a:solidFill>
              <a:srgbClr val="9CCC56"/>
            </a:solidFill>
          </p:spPr>
          <p:txBody>
            <a:bodyPr/>
            <a:lstStyle/>
            <a:p>
              <a:endParaRPr lang="en-US"/>
            </a:p>
          </p:txBody>
        </p:sp>
        <p:sp>
          <p:nvSpPr>
            <p:cNvPr id="6" name="TextBox 6"/>
            <p:cNvSpPr txBox="1"/>
            <p:nvPr/>
          </p:nvSpPr>
          <p:spPr>
            <a:xfrm>
              <a:off x="101600" y="-66675"/>
              <a:ext cx="727720" cy="422262"/>
            </a:xfrm>
            <a:prstGeom prst="rect">
              <a:avLst/>
            </a:prstGeom>
          </p:spPr>
          <p:txBody>
            <a:bodyPr lIns="50800" tIns="50800" rIns="50800" bIns="50800" rtlCol="0" anchor="ctr"/>
            <a:lstStyle/>
            <a:p>
              <a:pPr algn="ctr">
                <a:lnSpc>
                  <a:spcPts val="3750"/>
                </a:lnSpc>
              </a:pPr>
              <a:endParaRPr/>
            </a:p>
          </p:txBody>
        </p:sp>
      </p:grpSp>
      <p:sp>
        <p:nvSpPr>
          <p:cNvPr id="7" name="Freeform 7"/>
          <p:cNvSpPr/>
          <p:nvPr/>
        </p:nvSpPr>
        <p:spPr>
          <a:xfrm rot="2203448">
            <a:off x="16087195" y="-567063"/>
            <a:ext cx="2401361" cy="2458731"/>
          </a:xfrm>
          <a:custGeom>
            <a:avLst/>
            <a:gdLst/>
            <a:ahLst/>
            <a:cxnLst/>
            <a:rect l="l" t="t" r="r" b="b"/>
            <a:pathLst>
              <a:path w="2401361" h="2458731">
                <a:moveTo>
                  <a:pt x="0" y="0"/>
                </a:moveTo>
                <a:lnTo>
                  <a:pt x="2401360" y="0"/>
                </a:lnTo>
                <a:lnTo>
                  <a:pt x="2401360" y="2458731"/>
                </a:lnTo>
                <a:lnTo>
                  <a:pt x="0" y="245873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8" name="Group 8"/>
          <p:cNvGrpSpPr/>
          <p:nvPr/>
        </p:nvGrpSpPr>
        <p:grpSpPr>
          <a:xfrm>
            <a:off x="-2822215" y="-1659968"/>
            <a:ext cx="18379715" cy="3888558"/>
            <a:chOff x="0" y="0"/>
            <a:chExt cx="1673415" cy="354041"/>
          </a:xfrm>
        </p:grpSpPr>
        <p:sp>
          <p:nvSpPr>
            <p:cNvPr id="9" name="Freeform 9"/>
            <p:cNvSpPr/>
            <p:nvPr/>
          </p:nvSpPr>
          <p:spPr>
            <a:xfrm>
              <a:off x="5822" y="0"/>
              <a:ext cx="1661771" cy="354041"/>
            </a:xfrm>
            <a:custGeom>
              <a:avLst/>
              <a:gdLst/>
              <a:ahLst/>
              <a:cxnLst/>
              <a:rect l="l" t="t" r="r" b="b"/>
              <a:pathLst>
                <a:path w="1661771" h="354041">
                  <a:moveTo>
                    <a:pt x="212121" y="0"/>
                  </a:moveTo>
                  <a:lnTo>
                    <a:pt x="1652851" y="0"/>
                  </a:lnTo>
                  <a:cubicBezTo>
                    <a:pt x="1655897" y="0"/>
                    <a:pt x="1658712" y="1623"/>
                    <a:pt x="1660239" y="4259"/>
                  </a:cubicBezTo>
                  <a:cubicBezTo>
                    <a:pt x="1661765" y="6895"/>
                    <a:pt x="1661771" y="10145"/>
                    <a:pt x="1660255" y="12786"/>
                  </a:cubicBezTo>
                  <a:lnTo>
                    <a:pt x="1471732" y="341255"/>
                  </a:lnTo>
                  <a:cubicBezTo>
                    <a:pt x="1467193" y="349164"/>
                    <a:pt x="1458770" y="354041"/>
                    <a:pt x="1449651" y="354041"/>
                  </a:cubicBezTo>
                  <a:lnTo>
                    <a:pt x="8921" y="354041"/>
                  </a:lnTo>
                  <a:cubicBezTo>
                    <a:pt x="5875" y="354041"/>
                    <a:pt x="3059" y="352418"/>
                    <a:pt x="1533" y="349782"/>
                  </a:cubicBezTo>
                  <a:cubicBezTo>
                    <a:pt x="7" y="347146"/>
                    <a:pt x="0" y="343896"/>
                    <a:pt x="1517" y="341255"/>
                  </a:cubicBezTo>
                  <a:lnTo>
                    <a:pt x="190039" y="12786"/>
                  </a:lnTo>
                  <a:cubicBezTo>
                    <a:pt x="194579" y="4877"/>
                    <a:pt x="203002" y="0"/>
                    <a:pt x="212121" y="0"/>
                  </a:cubicBezTo>
                  <a:close/>
                </a:path>
              </a:pathLst>
            </a:custGeom>
            <a:solidFill>
              <a:srgbClr val="0A0EAE"/>
            </a:solidFill>
          </p:spPr>
          <p:txBody>
            <a:bodyPr/>
            <a:lstStyle/>
            <a:p>
              <a:endParaRPr lang="en-US"/>
            </a:p>
          </p:txBody>
        </p:sp>
        <p:sp>
          <p:nvSpPr>
            <p:cNvPr id="10" name="TextBox 10"/>
            <p:cNvSpPr txBox="1"/>
            <p:nvPr/>
          </p:nvSpPr>
          <p:spPr>
            <a:xfrm>
              <a:off x="101600" y="-66675"/>
              <a:ext cx="1470215" cy="420716"/>
            </a:xfrm>
            <a:prstGeom prst="rect">
              <a:avLst/>
            </a:prstGeom>
          </p:spPr>
          <p:txBody>
            <a:bodyPr lIns="50800" tIns="50800" rIns="50800" bIns="50800" rtlCol="0" anchor="ctr"/>
            <a:lstStyle/>
            <a:p>
              <a:pPr algn="ctr">
                <a:lnSpc>
                  <a:spcPts val="3750"/>
                </a:lnSpc>
              </a:pPr>
              <a:endParaRPr/>
            </a:p>
          </p:txBody>
        </p:sp>
      </p:grpSp>
      <p:sp>
        <p:nvSpPr>
          <p:cNvPr id="11" name="Freeform 11"/>
          <p:cNvSpPr/>
          <p:nvPr/>
        </p:nvSpPr>
        <p:spPr>
          <a:xfrm rot="-4021186" flipH="1">
            <a:off x="-2164000" y="-580014"/>
            <a:ext cx="6677500" cy="2612572"/>
          </a:xfrm>
          <a:custGeom>
            <a:avLst/>
            <a:gdLst/>
            <a:ahLst/>
            <a:cxnLst/>
            <a:rect l="l" t="t" r="r" b="b"/>
            <a:pathLst>
              <a:path w="6677500" h="2612572">
                <a:moveTo>
                  <a:pt x="6677500" y="0"/>
                </a:moveTo>
                <a:lnTo>
                  <a:pt x="0" y="0"/>
                </a:lnTo>
                <a:lnTo>
                  <a:pt x="0" y="2612572"/>
                </a:lnTo>
                <a:lnTo>
                  <a:pt x="6677500" y="2612572"/>
                </a:lnTo>
                <a:lnTo>
                  <a:pt x="6677500" y="0"/>
                </a:lnTo>
                <a:close/>
              </a:path>
            </a:pathLst>
          </a:custGeom>
          <a:blipFill>
            <a:blip>
              <a:alphaModFix amt="50000"/>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2" name="Freeform 12"/>
          <p:cNvSpPr/>
          <p:nvPr/>
        </p:nvSpPr>
        <p:spPr>
          <a:xfrm>
            <a:off x="13565251" y="-3510381"/>
            <a:ext cx="1992249" cy="4114800"/>
          </a:xfrm>
          <a:custGeom>
            <a:avLst/>
            <a:gdLst/>
            <a:ahLst/>
            <a:cxnLst/>
            <a:rect l="l" t="t" r="r" b="b"/>
            <a:pathLst>
              <a:path w="1992249" h="4114800">
                <a:moveTo>
                  <a:pt x="0" y="0"/>
                </a:moveTo>
                <a:lnTo>
                  <a:pt x="1992249" y="0"/>
                </a:lnTo>
                <a:lnTo>
                  <a:pt x="1992249" y="4114800"/>
                </a:lnTo>
                <a:lnTo>
                  <a:pt x="0" y="4114800"/>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48" name="TextBox 48"/>
          <p:cNvSpPr txBox="1"/>
          <p:nvPr/>
        </p:nvSpPr>
        <p:spPr>
          <a:xfrm>
            <a:off x="2783850" y="1039551"/>
            <a:ext cx="11304223" cy="952184"/>
          </a:xfrm>
          <a:prstGeom prst="rect">
            <a:avLst/>
          </a:prstGeom>
        </p:spPr>
        <p:txBody>
          <a:bodyPr wrap="square" lIns="0" tIns="0" rIns="0" bIns="0" rtlCol="0" anchor="t">
            <a:spAutoFit/>
          </a:bodyPr>
          <a:lstStyle/>
          <a:p>
            <a:pPr algn="l">
              <a:lnSpc>
                <a:spcPts val="7474"/>
              </a:lnSpc>
            </a:pPr>
            <a:r>
              <a:rPr lang="en-US" sz="6000" b="1" dirty="0">
                <a:solidFill>
                  <a:srgbClr val="FFFFFF"/>
                </a:solidFill>
                <a:latin typeface="TT Norms Bold"/>
                <a:ea typeface="TT Norms Bold"/>
                <a:cs typeface="TT Norms Bold"/>
                <a:sym typeface="TT Norms Bold"/>
              </a:rPr>
              <a:t>Meeting with The Employee</a:t>
            </a:r>
          </a:p>
        </p:txBody>
      </p:sp>
      <p:sp>
        <p:nvSpPr>
          <p:cNvPr id="49" name="Freeform 49"/>
          <p:cNvSpPr/>
          <p:nvPr/>
        </p:nvSpPr>
        <p:spPr>
          <a:xfrm>
            <a:off x="5371518" y="9571438"/>
            <a:ext cx="1992249" cy="4114800"/>
          </a:xfrm>
          <a:custGeom>
            <a:avLst/>
            <a:gdLst/>
            <a:ahLst/>
            <a:cxnLst/>
            <a:rect l="l" t="t" r="r" b="b"/>
            <a:pathLst>
              <a:path w="1992249" h="4114800">
                <a:moveTo>
                  <a:pt x="0" y="0"/>
                </a:moveTo>
                <a:lnTo>
                  <a:pt x="1992249" y="0"/>
                </a:lnTo>
                <a:lnTo>
                  <a:pt x="1992249" y="4114800"/>
                </a:lnTo>
                <a:lnTo>
                  <a:pt x="0" y="4114800"/>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50" name="Freeform 50"/>
          <p:cNvSpPr/>
          <p:nvPr/>
        </p:nvSpPr>
        <p:spPr>
          <a:xfrm rot="2203448">
            <a:off x="6864451" y="9709622"/>
            <a:ext cx="2401361" cy="2458731"/>
          </a:xfrm>
          <a:custGeom>
            <a:avLst/>
            <a:gdLst/>
            <a:ahLst/>
            <a:cxnLst/>
            <a:rect l="l" t="t" r="r" b="b"/>
            <a:pathLst>
              <a:path w="2401361" h="2458731">
                <a:moveTo>
                  <a:pt x="0" y="0"/>
                </a:moveTo>
                <a:lnTo>
                  <a:pt x="2401361" y="0"/>
                </a:lnTo>
                <a:lnTo>
                  <a:pt x="2401361" y="2458731"/>
                </a:lnTo>
                <a:lnTo>
                  <a:pt x="0" y="245873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pic>
        <p:nvPicPr>
          <p:cNvPr id="2" name="Content Placeholder 4">
            <a:extLst>
              <a:ext uri="{FF2B5EF4-FFF2-40B4-BE49-F238E27FC236}">
                <a16:creationId xmlns:a16="http://schemas.microsoft.com/office/drawing/2014/main" id="{6AEB9D3E-AE11-BB5D-95DD-D30E3CB7B485}"/>
              </a:ext>
            </a:extLst>
          </p:cNvPr>
          <p:cNvPicPr>
            <a:picLocks noChangeAspect="1"/>
          </p:cNvPicPr>
          <p:nvPr/>
        </p:nvPicPr>
        <p:blipFill>
          <a:blip r:embed="rId9"/>
          <a:stretch>
            <a:fillRect/>
          </a:stretch>
        </p:blipFill>
        <p:spPr>
          <a:xfrm>
            <a:off x="1869880" y="2683453"/>
            <a:ext cx="12390502" cy="6628580"/>
          </a:xfrm>
          <a:prstGeom prst="rect">
            <a:avLst/>
          </a:prstGeom>
        </p:spPr>
      </p:pic>
      <p:pic>
        <p:nvPicPr>
          <p:cNvPr id="13" name="CJ-8">
            <a:hlinkClick r:id="" action="ppaction://media"/>
            <a:extLst>
              <a:ext uri="{FF2B5EF4-FFF2-40B4-BE49-F238E27FC236}">
                <a16:creationId xmlns:a16="http://schemas.microsoft.com/office/drawing/2014/main" id="{CFBBA60A-D103-C68E-5AD9-FAEDE8DC5E0C}"/>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757236" y="8909308"/>
            <a:ext cx="487363" cy="487363"/>
          </a:xfrm>
          <a:prstGeom prst="rect">
            <a:avLst/>
          </a:prstGeom>
        </p:spPr>
      </p:pic>
    </p:spTree>
    <p:extLst>
      <p:ext uri="{BB962C8B-B14F-4D97-AF65-F5344CB8AC3E}">
        <p14:creationId xmlns:p14="http://schemas.microsoft.com/office/powerpoint/2010/main" val="1472154209"/>
      </p:ext>
    </p:extLst>
  </p:cSld>
  <p:clrMapOvr>
    <a:masterClrMapping/>
  </p:clrMapOvr>
  <mc:AlternateContent xmlns:mc="http://schemas.openxmlformats.org/markup-compatibility/2006" xmlns:p14="http://schemas.microsoft.com/office/powerpoint/2010/main">
    <mc:Choice Requires="p14">
      <p:transition spd="slow" p14:dur="2000" advClick="0" advTm="27000"/>
    </mc:Choice>
    <mc:Fallback xmlns="">
      <p:transition spd="slow" advClick="0" advTm="27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008"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2620255" y="-103685"/>
            <a:ext cx="10399005" cy="10281761"/>
            <a:chOff x="0" y="0"/>
            <a:chExt cx="406400" cy="401818"/>
          </a:xfrm>
        </p:grpSpPr>
        <p:sp>
          <p:nvSpPr>
            <p:cNvPr id="3" name="Freeform 3"/>
            <p:cNvSpPr/>
            <p:nvPr/>
          </p:nvSpPr>
          <p:spPr>
            <a:xfrm>
              <a:off x="0" y="0"/>
              <a:ext cx="406400" cy="401818"/>
            </a:xfrm>
            <a:custGeom>
              <a:avLst/>
              <a:gdLst/>
              <a:ahLst/>
              <a:cxnLst/>
              <a:rect l="l" t="t" r="r" b="b"/>
              <a:pathLst>
                <a:path w="406400" h="401818">
                  <a:moveTo>
                    <a:pt x="203200" y="0"/>
                  </a:moveTo>
                  <a:lnTo>
                    <a:pt x="406400" y="0"/>
                  </a:lnTo>
                  <a:lnTo>
                    <a:pt x="203200" y="401818"/>
                  </a:lnTo>
                  <a:lnTo>
                    <a:pt x="0" y="401818"/>
                  </a:lnTo>
                  <a:lnTo>
                    <a:pt x="203200" y="0"/>
                  </a:lnTo>
                  <a:close/>
                </a:path>
              </a:pathLst>
            </a:custGeom>
            <a:solidFill>
              <a:srgbClr val="9CCC56"/>
            </a:solidFill>
          </p:spPr>
          <p:txBody>
            <a:bodyPr/>
            <a:lstStyle/>
            <a:p>
              <a:endParaRPr lang="en-US"/>
            </a:p>
          </p:txBody>
        </p:sp>
        <p:sp>
          <p:nvSpPr>
            <p:cNvPr id="4" name="TextBox 4"/>
            <p:cNvSpPr txBox="1"/>
            <p:nvPr/>
          </p:nvSpPr>
          <p:spPr>
            <a:xfrm>
              <a:off x="101600" y="-66675"/>
              <a:ext cx="203200" cy="468493"/>
            </a:xfrm>
            <a:prstGeom prst="rect">
              <a:avLst/>
            </a:prstGeom>
          </p:spPr>
          <p:txBody>
            <a:bodyPr lIns="50800" tIns="50800" rIns="50800" bIns="50800" rtlCol="0" anchor="ctr"/>
            <a:lstStyle/>
            <a:p>
              <a:pPr algn="ctr">
                <a:lnSpc>
                  <a:spcPts val="3750"/>
                </a:lnSpc>
              </a:pPr>
              <a:endParaRPr/>
            </a:p>
          </p:txBody>
        </p:sp>
      </p:grpSp>
      <p:grpSp>
        <p:nvGrpSpPr>
          <p:cNvPr id="5" name="Group 5"/>
          <p:cNvGrpSpPr/>
          <p:nvPr/>
        </p:nvGrpSpPr>
        <p:grpSpPr>
          <a:xfrm rot="-10800000">
            <a:off x="-10492175" y="6448902"/>
            <a:ext cx="15839091" cy="8353315"/>
            <a:chOff x="0" y="0"/>
            <a:chExt cx="1324457" cy="698500"/>
          </a:xfrm>
        </p:grpSpPr>
        <p:sp>
          <p:nvSpPr>
            <p:cNvPr id="6" name="Freeform 6"/>
            <p:cNvSpPr/>
            <p:nvPr/>
          </p:nvSpPr>
          <p:spPr>
            <a:xfrm>
              <a:off x="1408" y="0"/>
              <a:ext cx="1321641" cy="698500"/>
            </a:xfrm>
            <a:custGeom>
              <a:avLst/>
              <a:gdLst/>
              <a:ahLst/>
              <a:cxnLst/>
              <a:rect l="l" t="t" r="r" b="b"/>
              <a:pathLst>
                <a:path w="1321641" h="698500">
                  <a:moveTo>
                    <a:pt x="1319362" y="355587"/>
                  </a:moveTo>
                  <a:lnTo>
                    <a:pt x="1123536" y="692163"/>
                  </a:lnTo>
                  <a:cubicBezTo>
                    <a:pt x="1121253" y="696086"/>
                    <a:pt x="1117056" y="698500"/>
                    <a:pt x="1112517" y="698500"/>
                  </a:cubicBezTo>
                  <a:lnTo>
                    <a:pt x="209124" y="698500"/>
                  </a:lnTo>
                  <a:cubicBezTo>
                    <a:pt x="204585" y="698500"/>
                    <a:pt x="200388" y="696086"/>
                    <a:pt x="198105" y="692163"/>
                  </a:cubicBezTo>
                  <a:lnTo>
                    <a:pt x="2279" y="355587"/>
                  </a:lnTo>
                  <a:cubicBezTo>
                    <a:pt x="0" y="351670"/>
                    <a:pt x="0" y="346830"/>
                    <a:pt x="2279" y="342913"/>
                  </a:cubicBezTo>
                  <a:lnTo>
                    <a:pt x="198105" y="6337"/>
                  </a:lnTo>
                  <a:cubicBezTo>
                    <a:pt x="200388" y="2414"/>
                    <a:pt x="204585" y="0"/>
                    <a:pt x="209124" y="0"/>
                  </a:cubicBezTo>
                  <a:lnTo>
                    <a:pt x="1112517" y="0"/>
                  </a:lnTo>
                  <a:cubicBezTo>
                    <a:pt x="1117056" y="0"/>
                    <a:pt x="1121253" y="2414"/>
                    <a:pt x="1123536" y="6337"/>
                  </a:cubicBezTo>
                  <a:lnTo>
                    <a:pt x="1319362" y="342913"/>
                  </a:lnTo>
                  <a:cubicBezTo>
                    <a:pt x="1321641" y="346830"/>
                    <a:pt x="1321641" y="351670"/>
                    <a:pt x="1319362" y="355587"/>
                  </a:cubicBezTo>
                  <a:close/>
                </a:path>
              </a:pathLst>
            </a:custGeom>
            <a:solidFill>
              <a:srgbClr val="0A0EAE"/>
            </a:solidFill>
          </p:spPr>
          <p:txBody>
            <a:bodyPr/>
            <a:lstStyle/>
            <a:p>
              <a:endParaRPr lang="en-US"/>
            </a:p>
          </p:txBody>
        </p:sp>
        <p:sp>
          <p:nvSpPr>
            <p:cNvPr id="7" name="TextBox 7"/>
            <p:cNvSpPr txBox="1"/>
            <p:nvPr/>
          </p:nvSpPr>
          <p:spPr>
            <a:xfrm>
              <a:off x="114300" y="-66675"/>
              <a:ext cx="1095857" cy="765175"/>
            </a:xfrm>
            <a:prstGeom prst="rect">
              <a:avLst/>
            </a:prstGeom>
          </p:spPr>
          <p:txBody>
            <a:bodyPr lIns="50800" tIns="50800" rIns="50800" bIns="50800" rtlCol="0" anchor="ctr"/>
            <a:lstStyle/>
            <a:p>
              <a:pPr algn="ctr">
                <a:lnSpc>
                  <a:spcPts val="3750"/>
                </a:lnSpc>
              </a:pPr>
              <a:endParaRPr/>
            </a:p>
          </p:txBody>
        </p:sp>
      </p:grpSp>
      <p:grpSp>
        <p:nvGrpSpPr>
          <p:cNvPr id="8" name="Group 8"/>
          <p:cNvGrpSpPr/>
          <p:nvPr/>
        </p:nvGrpSpPr>
        <p:grpSpPr>
          <a:xfrm rot="-10800000">
            <a:off x="-4456247" y="-589423"/>
            <a:ext cx="11838246" cy="9805715"/>
            <a:chOff x="0" y="0"/>
            <a:chExt cx="485107" cy="401818"/>
          </a:xfrm>
        </p:grpSpPr>
        <p:sp>
          <p:nvSpPr>
            <p:cNvPr id="9" name="Freeform 9"/>
            <p:cNvSpPr/>
            <p:nvPr/>
          </p:nvSpPr>
          <p:spPr>
            <a:xfrm>
              <a:off x="11604" y="0"/>
              <a:ext cx="461898" cy="401818"/>
            </a:xfrm>
            <a:custGeom>
              <a:avLst/>
              <a:gdLst/>
              <a:ahLst/>
              <a:cxnLst/>
              <a:rect l="l" t="t" r="r" b="b"/>
              <a:pathLst>
                <a:path w="461898" h="401818">
                  <a:moveTo>
                    <a:pt x="224295" y="0"/>
                  </a:moveTo>
                  <a:lnTo>
                    <a:pt x="440804" y="0"/>
                  </a:lnTo>
                  <a:cubicBezTo>
                    <a:pt x="447789" y="0"/>
                    <a:pt x="454273" y="3625"/>
                    <a:pt x="457932" y="9575"/>
                  </a:cubicBezTo>
                  <a:cubicBezTo>
                    <a:pt x="461590" y="15525"/>
                    <a:pt x="461899" y="22947"/>
                    <a:pt x="458747" y="29180"/>
                  </a:cubicBezTo>
                  <a:lnTo>
                    <a:pt x="285059" y="372638"/>
                  </a:lnTo>
                  <a:cubicBezTo>
                    <a:pt x="276009" y="390535"/>
                    <a:pt x="257659" y="401818"/>
                    <a:pt x="237604" y="401818"/>
                  </a:cubicBezTo>
                  <a:lnTo>
                    <a:pt x="21095" y="401818"/>
                  </a:lnTo>
                  <a:cubicBezTo>
                    <a:pt x="14110" y="401818"/>
                    <a:pt x="7626" y="398193"/>
                    <a:pt x="3967" y="392243"/>
                  </a:cubicBezTo>
                  <a:cubicBezTo>
                    <a:pt x="309" y="386293"/>
                    <a:pt x="0" y="378871"/>
                    <a:pt x="3152" y="372638"/>
                  </a:cubicBezTo>
                  <a:lnTo>
                    <a:pt x="176840" y="29180"/>
                  </a:lnTo>
                  <a:cubicBezTo>
                    <a:pt x="185890" y="11283"/>
                    <a:pt x="204240" y="0"/>
                    <a:pt x="224295" y="0"/>
                  </a:cubicBezTo>
                  <a:close/>
                </a:path>
              </a:pathLst>
            </a:custGeom>
            <a:solidFill>
              <a:srgbClr val="0A0EAE"/>
            </a:solidFill>
          </p:spPr>
          <p:txBody>
            <a:bodyPr/>
            <a:lstStyle/>
            <a:p>
              <a:endParaRPr lang="en-US"/>
            </a:p>
          </p:txBody>
        </p:sp>
        <p:sp>
          <p:nvSpPr>
            <p:cNvPr id="10" name="TextBox 10"/>
            <p:cNvSpPr txBox="1"/>
            <p:nvPr/>
          </p:nvSpPr>
          <p:spPr>
            <a:xfrm>
              <a:off x="101600" y="-66675"/>
              <a:ext cx="281907" cy="468493"/>
            </a:xfrm>
            <a:prstGeom prst="rect">
              <a:avLst/>
            </a:prstGeom>
          </p:spPr>
          <p:txBody>
            <a:bodyPr lIns="50800" tIns="50800" rIns="50800" bIns="50800" rtlCol="0" anchor="ctr"/>
            <a:lstStyle/>
            <a:p>
              <a:pPr algn="ctr">
                <a:lnSpc>
                  <a:spcPts val="3750"/>
                </a:lnSpc>
              </a:pPr>
              <a:endParaRPr/>
            </a:p>
          </p:txBody>
        </p:sp>
      </p:grpSp>
      <p:grpSp>
        <p:nvGrpSpPr>
          <p:cNvPr id="11" name="Group 11"/>
          <p:cNvGrpSpPr/>
          <p:nvPr/>
        </p:nvGrpSpPr>
        <p:grpSpPr>
          <a:xfrm rot="-10800000">
            <a:off x="-1016880" y="9651350"/>
            <a:ext cx="4035505" cy="818745"/>
            <a:chOff x="0" y="0"/>
            <a:chExt cx="5380674" cy="1091660"/>
          </a:xfrm>
        </p:grpSpPr>
        <p:sp>
          <p:nvSpPr>
            <p:cNvPr id="12" name="Freeform 12"/>
            <p:cNvSpPr/>
            <p:nvPr/>
          </p:nvSpPr>
          <p:spPr>
            <a:xfrm>
              <a:off x="2599374" y="0"/>
              <a:ext cx="2781300" cy="1091660"/>
            </a:xfrm>
            <a:custGeom>
              <a:avLst/>
              <a:gdLst/>
              <a:ahLst/>
              <a:cxnLst/>
              <a:rect l="l" t="t" r="r" b="b"/>
              <a:pathLst>
                <a:path w="2781300" h="1091660">
                  <a:moveTo>
                    <a:pt x="0" y="0"/>
                  </a:moveTo>
                  <a:lnTo>
                    <a:pt x="2781300" y="0"/>
                  </a:lnTo>
                  <a:lnTo>
                    <a:pt x="2781300" y="1091660"/>
                  </a:lnTo>
                  <a:lnTo>
                    <a:pt x="0" y="109166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3" name="Freeform 13"/>
            <p:cNvSpPr/>
            <p:nvPr/>
          </p:nvSpPr>
          <p:spPr>
            <a:xfrm>
              <a:off x="0" y="0"/>
              <a:ext cx="2487304" cy="1091660"/>
            </a:xfrm>
            <a:custGeom>
              <a:avLst/>
              <a:gdLst/>
              <a:ahLst/>
              <a:cxnLst/>
              <a:rect l="l" t="t" r="r" b="b"/>
              <a:pathLst>
                <a:path w="2487304" h="1091660">
                  <a:moveTo>
                    <a:pt x="0" y="0"/>
                  </a:moveTo>
                  <a:lnTo>
                    <a:pt x="2487304" y="0"/>
                  </a:lnTo>
                  <a:lnTo>
                    <a:pt x="2487304" y="1091660"/>
                  </a:lnTo>
                  <a:lnTo>
                    <a:pt x="0" y="1091660"/>
                  </a:lnTo>
                  <a:lnTo>
                    <a:pt x="0" y="0"/>
                  </a:lnTo>
                  <a:close/>
                </a:path>
              </a:pathLst>
            </a:custGeom>
            <a:blipFill>
              <a:blip>
                <a:extLst>
                  <a:ext uri="{96DAC541-7B7A-43D3-8B79-37D633B846F1}">
                    <asvg:svgBlip xmlns:asvg="http://schemas.microsoft.com/office/drawing/2016/SVG/main" r:embed="rId5"/>
                  </a:ext>
                </a:extLst>
              </a:blip>
              <a:stretch>
                <a:fillRect r="-11819"/>
              </a:stretch>
            </a:blipFill>
          </p:spPr>
          <p:txBody>
            <a:bodyPr/>
            <a:lstStyle/>
            <a:p>
              <a:endParaRPr lang="en-US"/>
            </a:p>
          </p:txBody>
        </p:sp>
      </p:grpSp>
      <p:grpSp>
        <p:nvGrpSpPr>
          <p:cNvPr id="14" name="Group 14"/>
          <p:cNvGrpSpPr/>
          <p:nvPr/>
        </p:nvGrpSpPr>
        <p:grpSpPr>
          <a:xfrm rot="-10800000">
            <a:off x="-2082884" y="-1416578"/>
            <a:ext cx="4307273" cy="3015761"/>
            <a:chOff x="0" y="0"/>
            <a:chExt cx="505660" cy="354041"/>
          </a:xfrm>
        </p:grpSpPr>
        <p:sp>
          <p:nvSpPr>
            <p:cNvPr id="15" name="Freeform 15"/>
            <p:cNvSpPr/>
            <p:nvPr/>
          </p:nvSpPr>
          <p:spPr>
            <a:xfrm>
              <a:off x="24845" y="0"/>
              <a:ext cx="455970" cy="354041"/>
            </a:xfrm>
            <a:custGeom>
              <a:avLst/>
              <a:gdLst/>
              <a:ahLst/>
              <a:cxnLst/>
              <a:rect l="l" t="t" r="r" b="b"/>
              <a:pathLst>
                <a:path w="455970" h="354041">
                  <a:moveTo>
                    <a:pt x="241264" y="0"/>
                  </a:moveTo>
                  <a:lnTo>
                    <a:pt x="417906" y="0"/>
                  </a:lnTo>
                  <a:cubicBezTo>
                    <a:pt x="430904" y="0"/>
                    <a:pt x="442917" y="6926"/>
                    <a:pt x="449431" y="18174"/>
                  </a:cubicBezTo>
                  <a:cubicBezTo>
                    <a:pt x="455944" y="29422"/>
                    <a:pt x="455970" y="43288"/>
                    <a:pt x="449500" y="54561"/>
                  </a:cubicBezTo>
                  <a:lnTo>
                    <a:pt x="308931" y="299480"/>
                  </a:lnTo>
                  <a:cubicBezTo>
                    <a:pt x="289560" y="333229"/>
                    <a:pt x="253619" y="354041"/>
                    <a:pt x="214706" y="354041"/>
                  </a:cubicBezTo>
                  <a:lnTo>
                    <a:pt x="38064" y="354041"/>
                  </a:lnTo>
                  <a:cubicBezTo>
                    <a:pt x="25066" y="354041"/>
                    <a:pt x="13053" y="347115"/>
                    <a:pt x="6540" y="335867"/>
                  </a:cubicBezTo>
                  <a:cubicBezTo>
                    <a:pt x="27" y="324619"/>
                    <a:pt x="0" y="310753"/>
                    <a:pt x="6470" y="299480"/>
                  </a:cubicBezTo>
                  <a:lnTo>
                    <a:pt x="147040" y="54561"/>
                  </a:lnTo>
                  <a:cubicBezTo>
                    <a:pt x="166410" y="20812"/>
                    <a:pt x="202351" y="0"/>
                    <a:pt x="241264" y="0"/>
                  </a:cubicBezTo>
                  <a:close/>
                </a:path>
              </a:pathLst>
            </a:custGeom>
            <a:solidFill>
              <a:srgbClr val="1D7363"/>
            </a:solidFill>
          </p:spPr>
          <p:txBody>
            <a:bodyPr/>
            <a:lstStyle/>
            <a:p>
              <a:endParaRPr lang="en-US"/>
            </a:p>
          </p:txBody>
        </p:sp>
        <p:sp>
          <p:nvSpPr>
            <p:cNvPr id="16" name="TextBox 16"/>
            <p:cNvSpPr txBox="1"/>
            <p:nvPr/>
          </p:nvSpPr>
          <p:spPr>
            <a:xfrm>
              <a:off x="101600" y="-66675"/>
              <a:ext cx="302460" cy="420716"/>
            </a:xfrm>
            <a:prstGeom prst="rect">
              <a:avLst/>
            </a:prstGeom>
          </p:spPr>
          <p:txBody>
            <a:bodyPr lIns="50800" tIns="50800" rIns="50800" bIns="50800" rtlCol="0" anchor="ctr"/>
            <a:lstStyle/>
            <a:p>
              <a:pPr algn="ctr">
                <a:lnSpc>
                  <a:spcPts val="3750"/>
                </a:lnSpc>
              </a:pPr>
              <a:endParaRPr/>
            </a:p>
          </p:txBody>
        </p:sp>
      </p:grpSp>
      <p:sp>
        <p:nvSpPr>
          <p:cNvPr id="17" name="Freeform 17"/>
          <p:cNvSpPr/>
          <p:nvPr/>
        </p:nvSpPr>
        <p:spPr>
          <a:xfrm rot="-10800000">
            <a:off x="-378756" y="-275047"/>
            <a:ext cx="1118845" cy="911859"/>
          </a:xfrm>
          <a:custGeom>
            <a:avLst/>
            <a:gdLst/>
            <a:ahLst/>
            <a:cxnLst/>
            <a:rect l="l" t="t" r="r" b="b"/>
            <a:pathLst>
              <a:path w="1118845" h="911859">
                <a:moveTo>
                  <a:pt x="0" y="0"/>
                </a:moveTo>
                <a:lnTo>
                  <a:pt x="1118845" y="0"/>
                </a:lnTo>
                <a:lnTo>
                  <a:pt x="1118845" y="911859"/>
                </a:lnTo>
                <a:lnTo>
                  <a:pt x="0" y="911859"/>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8" name="Freeform 18"/>
          <p:cNvSpPr/>
          <p:nvPr/>
        </p:nvSpPr>
        <p:spPr>
          <a:xfrm>
            <a:off x="11615575" y="9774163"/>
            <a:ext cx="9750833" cy="943000"/>
          </a:xfrm>
          <a:custGeom>
            <a:avLst/>
            <a:gdLst/>
            <a:ahLst/>
            <a:cxnLst/>
            <a:rect l="l" t="t" r="r" b="b"/>
            <a:pathLst>
              <a:path w="9750833" h="943000">
                <a:moveTo>
                  <a:pt x="0" y="0"/>
                </a:moveTo>
                <a:lnTo>
                  <a:pt x="9750834" y="0"/>
                </a:lnTo>
                <a:lnTo>
                  <a:pt x="9750834" y="943001"/>
                </a:lnTo>
                <a:lnTo>
                  <a:pt x="0" y="943001"/>
                </a:lnTo>
                <a:lnTo>
                  <a:pt x="0" y="0"/>
                </a:lnTo>
                <a:close/>
              </a:path>
            </a:pathLst>
          </a:custGeom>
          <a:blipFill>
            <a:blip>
              <a:extLst>
                <a:ext uri="{96DAC541-7B7A-43D3-8B79-37D633B846F1}">
                  <asvg:svgBlip xmlns:asvg="http://schemas.microsoft.com/office/drawing/2016/SVG/main" r:embed="rId7"/>
                </a:ext>
              </a:extLst>
            </a:blip>
            <a:stretch>
              <a:fillRect t="-419596"/>
            </a:stretch>
          </a:blipFill>
        </p:spPr>
        <p:txBody>
          <a:bodyPr/>
          <a:lstStyle/>
          <a:p>
            <a:endParaRPr lang="en-US"/>
          </a:p>
        </p:txBody>
      </p:sp>
      <p:grpSp>
        <p:nvGrpSpPr>
          <p:cNvPr id="25" name="Group 25"/>
          <p:cNvGrpSpPr/>
          <p:nvPr/>
        </p:nvGrpSpPr>
        <p:grpSpPr>
          <a:xfrm>
            <a:off x="16436483" y="-2840784"/>
            <a:ext cx="5114374" cy="4395165"/>
            <a:chOff x="0" y="0"/>
            <a:chExt cx="812800" cy="698500"/>
          </a:xfrm>
        </p:grpSpPr>
        <p:sp>
          <p:nvSpPr>
            <p:cNvPr id="26" name="Freeform 26"/>
            <p:cNvSpPr/>
            <p:nvPr/>
          </p:nvSpPr>
          <p:spPr>
            <a:xfrm>
              <a:off x="4360" y="0"/>
              <a:ext cx="804080" cy="698500"/>
            </a:xfrm>
            <a:custGeom>
              <a:avLst/>
              <a:gdLst/>
              <a:ahLst/>
              <a:cxnLst/>
              <a:rect l="l" t="t" r="r" b="b"/>
              <a:pathLst>
                <a:path w="804080" h="698500">
                  <a:moveTo>
                    <a:pt x="797021" y="368876"/>
                  </a:moveTo>
                  <a:lnTo>
                    <a:pt x="616659" y="678874"/>
                  </a:lnTo>
                  <a:cubicBezTo>
                    <a:pt x="609589" y="691025"/>
                    <a:pt x="596592" y="698500"/>
                    <a:pt x="582534" y="698500"/>
                  </a:cubicBezTo>
                  <a:lnTo>
                    <a:pt x="221546" y="698500"/>
                  </a:lnTo>
                  <a:cubicBezTo>
                    <a:pt x="207488" y="698500"/>
                    <a:pt x="194491" y="691025"/>
                    <a:pt x="187421" y="678874"/>
                  </a:cubicBezTo>
                  <a:lnTo>
                    <a:pt x="7059" y="368876"/>
                  </a:lnTo>
                  <a:cubicBezTo>
                    <a:pt x="0" y="356744"/>
                    <a:pt x="0" y="341756"/>
                    <a:pt x="7059" y="329624"/>
                  </a:cubicBezTo>
                  <a:lnTo>
                    <a:pt x="187421" y="19626"/>
                  </a:lnTo>
                  <a:cubicBezTo>
                    <a:pt x="194491" y="7475"/>
                    <a:pt x="207488" y="0"/>
                    <a:pt x="221546" y="0"/>
                  </a:cubicBezTo>
                  <a:lnTo>
                    <a:pt x="582534" y="0"/>
                  </a:lnTo>
                  <a:cubicBezTo>
                    <a:pt x="596592" y="0"/>
                    <a:pt x="609589" y="7475"/>
                    <a:pt x="616659" y="19626"/>
                  </a:cubicBezTo>
                  <a:lnTo>
                    <a:pt x="797021" y="329624"/>
                  </a:lnTo>
                  <a:cubicBezTo>
                    <a:pt x="804080" y="341756"/>
                    <a:pt x="804080" y="356744"/>
                    <a:pt x="797021" y="368876"/>
                  </a:cubicBezTo>
                  <a:close/>
                </a:path>
              </a:pathLst>
            </a:custGeom>
            <a:solidFill>
              <a:srgbClr val="0A0EAE"/>
            </a:solidFill>
          </p:spPr>
          <p:txBody>
            <a:bodyPr/>
            <a:lstStyle/>
            <a:p>
              <a:endParaRPr lang="en-US"/>
            </a:p>
          </p:txBody>
        </p:sp>
        <p:sp>
          <p:nvSpPr>
            <p:cNvPr id="27" name="TextBox 27"/>
            <p:cNvSpPr txBox="1"/>
            <p:nvPr/>
          </p:nvSpPr>
          <p:spPr>
            <a:xfrm>
              <a:off x="114300" y="-66675"/>
              <a:ext cx="584200" cy="765175"/>
            </a:xfrm>
            <a:prstGeom prst="rect">
              <a:avLst/>
            </a:prstGeom>
          </p:spPr>
          <p:txBody>
            <a:bodyPr lIns="50800" tIns="50800" rIns="50800" bIns="50800" rtlCol="0" anchor="ctr"/>
            <a:lstStyle/>
            <a:p>
              <a:pPr algn="ctr">
                <a:lnSpc>
                  <a:spcPts val="3750"/>
                </a:lnSpc>
              </a:pPr>
              <a:endParaRPr/>
            </a:p>
          </p:txBody>
        </p:sp>
      </p:grpSp>
      <p:sp>
        <p:nvSpPr>
          <p:cNvPr id="28" name="Freeform 28"/>
          <p:cNvSpPr/>
          <p:nvPr/>
        </p:nvSpPr>
        <p:spPr>
          <a:xfrm>
            <a:off x="16809791" y="385226"/>
            <a:ext cx="899017" cy="732699"/>
          </a:xfrm>
          <a:custGeom>
            <a:avLst/>
            <a:gdLst/>
            <a:ahLst/>
            <a:cxnLst/>
            <a:rect l="l" t="t" r="r" b="b"/>
            <a:pathLst>
              <a:path w="899017" h="732699">
                <a:moveTo>
                  <a:pt x="0" y="0"/>
                </a:moveTo>
                <a:lnTo>
                  <a:pt x="899018" y="0"/>
                </a:lnTo>
                <a:lnTo>
                  <a:pt x="899018" y="732699"/>
                </a:lnTo>
                <a:lnTo>
                  <a:pt x="0" y="732699"/>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29" name="Freeform 29"/>
          <p:cNvSpPr/>
          <p:nvPr/>
        </p:nvSpPr>
        <p:spPr>
          <a:xfrm rot="-5400000">
            <a:off x="17259300" y="7096804"/>
            <a:ext cx="2057400" cy="807530"/>
          </a:xfrm>
          <a:custGeom>
            <a:avLst/>
            <a:gdLst/>
            <a:ahLst/>
            <a:cxnLst/>
            <a:rect l="l" t="t" r="r" b="b"/>
            <a:pathLst>
              <a:path w="2057400" h="807530">
                <a:moveTo>
                  <a:pt x="0" y="0"/>
                </a:moveTo>
                <a:lnTo>
                  <a:pt x="2057400" y="0"/>
                </a:lnTo>
                <a:lnTo>
                  <a:pt x="2057400" y="807530"/>
                </a:lnTo>
                <a:lnTo>
                  <a:pt x="0" y="807530"/>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30" name="Freeform 30"/>
          <p:cNvSpPr/>
          <p:nvPr/>
        </p:nvSpPr>
        <p:spPr>
          <a:xfrm>
            <a:off x="10193891" y="-3622115"/>
            <a:ext cx="1992249" cy="4114800"/>
          </a:xfrm>
          <a:custGeom>
            <a:avLst/>
            <a:gdLst/>
            <a:ahLst/>
            <a:cxnLst/>
            <a:rect l="l" t="t" r="r" b="b"/>
            <a:pathLst>
              <a:path w="1992249" h="4114800">
                <a:moveTo>
                  <a:pt x="0" y="0"/>
                </a:moveTo>
                <a:lnTo>
                  <a:pt x="1992249" y="0"/>
                </a:lnTo>
                <a:lnTo>
                  <a:pt x="1992249" y="4114800"/>
                </a:lnTo>
                <a:lnTo>
                  <a:pt x="0" y="4114800"/>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31" name="Freeform 31"/>
          <p:cNvSpPr/>
          <p:nvPr/>
        </p:nvSpPr>
        <p:spPr>
          <a:xfrm>
            <a:off x="-2381563" y="3206674"/>
            <a:ext cx="7107908" cy="6530391"/>
          </a:xfrm>
          <a:custGeom>
            <a:avLst/>
            <a:gdLst/>
            <a:ahLst/>
            <a:cxnLst/>
            <a:rect l="l" t="t" r="r" b="b"/>
            <a:pathLst>
              <a:path w="7107908" h="6530391">
                <a:moveTo>
                  <a:pt x="0" y="0"/>
                </a:moveTo>
                <a:lnTo>
                  <a:pt x="7107908" y="0"/>
                </a:lnTo>
                <a:lnTo>
                  <a:pt x="7107908" y="6530390"/>
                </a:lnTo>
                <a:lnTo>
                  <a:pt x="0" y="6530390"/>
                </a:lnTo>
                <a:lnTo>
                  <a:pt x="0" y="0"/>
                </a:lnTo>
                <a:close/>
              </a:path>
            </a:pathLst>
          </a:custGeom>
          <a:blipFill>
            <a:blip>
              <a:alphaModFix amt="60000"/>
              <a:extLst>
                <a:ext uri="{96DAC541-7B7A-43D3-8B79-37D633B846F1}">
                  <asvg:svgBlip xmlns:asvg="http://schemas.microsoft.com/office/drawing/2016/SVG/main" r:embed="rId11"/>
                </a:ext>
              </a:extLst>
            </a:blip>
            <a:stretch>
              <a:fillRect/>
            </a:stretch>
          </a:blipFill>
          <a:ln cap="sq">
            <a:noFill/>
            <a:prstDash val="solid"/>
            <a:miter/>
          </a:ln>
        </p:spPr>
        <p:txBody>
          <a:bodyPr/>
          <a:lstStyle/>
          <a:p>
            <a:endParaRPr lang="en-US"/>
          </a:p>
        </p:txBody>
      </p:sp>
      <p:sp>
        <p:nvSpPr>
          <p:cNvPr id="34" name="TextBox 34"/>
          <p:cNvSpPr txBox="1"/>
          <p:nvPr/>
        </p:nvSpPr>
        <p:spPr>
          <a:xfrm>
            <a:off x="898997" y="755156"/>
            <a:ext cx="5137757" cy="2885405"/>
          </a:xfrm>
          <a:prstGeom prst="rect">
            <a:avLst/>
          </a:prstGeom>
        </p:spPr>
        <p:txBody>
          <a:bodyPr wrap="square" lIns="0" tIns="0" rIns="0" bIns="0" rtlCol="0" anchor="t">
            <a:spAutoFit/>
          </a:bodyPr>
          <a:lstStyle/>
          <a:p>
            <a:pPr algn="l">
              <a:lnSpc>
                <a:spcPts val="7474"/>
              </a:lnSpc>
            </a:pPr>
            <a:r>
              <a:rPr lang="en-US" sz="6499" b="1" dirty="0">
                <a:solidFill>
                  <a:srgbClr val="9CCC56"/>
                </a:solidFill>
                <a:latin typeface="Chakra Petch Bold"/>
                <a:ea typeface="Chakra Petch Bold"/>
                <a:cs typeface="Chakra Petch Bold"/>
                <a:sym typeface="Chakra Petch Bold"/>
              </a:rPr>
              <a:t>Chain of Custody Form (CCF)</a:t>
            </a:r>
          </a:p>
        </p:txBody>
      </p:sp>
      <p:sp>
        <p:nvSpPr>
          <p:cNvPr id="43" name="Freeform 43"/>
          <p:cNvSpPr/>
          <p:nvPr/>
        </p:nvSpPr>
        <p:spPr>
          <a:xfrm>
            <a:off x="14260134" y="1681595"/>
            <a:ext cx="1310481" cy="1411015"/>
          </a:xfrm>
          <a:custGeom>
            <a:avLst/>
            <a:gdLst/>
            <a:ahLst/>
            <a:cxnLst/>
            <a:rect l="l" t="t" r="r" b="b"/>
            <a:pathLst>
              <a:path w="1310481" h="1411015">
                <a:moveTo>
                  <a:pt x="0" y="0"/>
                </a:moveTo>
                <a:lnTo>
                  <a:pt x="1310480" y="0"/>
                </a:lnTo>
                <a:lnTo>
                  <a:pt x="1310480" y="1411015"/>
                </a:lnTo>
                <a:lnTo>
                  <a:pt x="0" y="1411015"/>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pic>
        <p:nvPicPr>
          <p:cNvPr id="20" name="Content Placeholder 4">
            <a:extLst>
              <a:ext uri="{FF2B5EF4-FFF2-40B4-BE49-F238E27FC236}">
                <a16:creationId xmlns:a16="http://schemas.microsoft.com/office/drawing/2014/main" id="{3DE4BB10-9D93-EC6A-2DD4-7E494FCDED0A}"/>
              </a:ext>
            </a:extLst>
          </p:cNvPr>
          <p:cNvPicPr>
            <a:picLocks/>
          </p:cNvPicPr>
          <p:nvPr/>
        </p:nvPicPr>
        <p:blipFill>
          <a:blip r:embed="rId13"/>
          <a:stretch>
            <a:fillRect/>
          </a:stretch>
        </p:blipFill>
        <p:spPr>
          <a:xfrm>
            <a:off x="7430807" y="613514"/>
            <a:ext cx="9344286" cy="9073017"/>
          </a:xfrm>
          <a:prstGeom prst="rect">
            <a:avLst/>
          </a:prstGeom>
        </p:spPr>
      </p:pic>
      <p:pic>
        <p:nvPicPr>
          <p:cNvPr id="23" name="CJ-9 (1)">
            <a:hlinkClick r:id="" action="ppaction://media"/>
            <a:extLst>
              <a:ext uri="{FF2B5EF4-FFF2-40B4-BE49-F238E27FC236}">
                <a16:creationId xmlns:a16="http://schemas.microsoft.com/office/drawing/2014/main" id="{8FDD1C8A-B791-0E7C-DDC1-FB406E36B408}"/>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2774943" y="8702777"/>
            <a:ext cx="487363" cy="487363"/>
          </a:xfrm>
          <a:prstGeom prst="rect">
            <a:avLst/>
          </a:prstGeom>
        </p:spPr>
      </p:pic>
    </p:spTree>
    <p:extLst>
      <p:ext uri="{BB962C8B-B14F-4D97-AF65-F5344CB8AC3E}">
        <p14:creationId xmlns:p14="http://schemas.microsoft.com/office/powerpoint/2010/main" val="1895742121"/>
      </p:ext>
    </p:extLst>
  </p:cSld>
  <p:clrMapOvr>
    <a:masterClrMapping/>
  </p:clrMapOvr>
  <mc:AlternateContent xmlns:mc="http://schemas.openxmlformats.org/markup-compatibility/2006" xmlns:p14="http://schemas.microsoft.com/office/powerpoint/2010/main">
    <mc:Choice Requires="p14">
      <p:transition spd="slow" p14:dur="2000" advClick="0" advTm="10150"/>
    </mc:Choice>
    <mc:Fallback xmlns="">
      <p:transition spd="slow" advClick="0" advTm="101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928"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387376" y="9972675"/>
            <a:ext cx="17646676" cy="1656163"/>
          </a:xfrm>
          <a:custGeom>
            <a:avLst/>
            <a:gdLst/>
            <a:ahLst/>
            <a:cxnLst/>
            <a:rect l="l" t="t" r="r" b="b"/>
            <a:pathLst>
              <a:path w="17646676" h="1656163">
                <a:moveTo>
                  <a:pt x="0" y="0"/>
                </a:moveTo>
                <a:lnTo>
                  <a:pt x="17646676" y="0"/>
                </a:lnTo>
                <a:lnTo>
                  <a:pt x="17646676" y="1656163"/>
                </a:lnTo>
                <a:lnTo>
                  <a:pt x="0" y="1656163"/>
                </a:lnTo>
                <a:lnTo>
                  <a:pt x="0" y="0"/>
                </a:lnTo>
                <a:close/>
              </a:path>
            </a:pathLst>
          </a:custGeom>
          <a:blipFill>
            <a:blip>
              <a:extLst>
                <a:ext uri="{96DAC541-7B7A-43D3-8B79-37D633B846F1}">
                  <asvg:svgBlip xmlns:asvg="http://schemas.microsoft.com/office/drawing/2016/SVG/main" r:embed="rId5"/>
                </a:ext>
              </a:extLst>
            </a:blip>
            <a:stretch>
              <a:fillRect t="-290245"/>
            </a:stretch>
          </a:blipFill>
        </p:spPr>
        <p:txBody>
          <a:bodyPr/>
          <a:lstStyle/>
          <a:p>
            <a:endParaRPr lang="en-US"/>
          </a:p>
        </p:txBody>
      </p:sp>
      <p:grpSp>
        <p:nvGrpSpPr>
          <p:cNvPr id="4" name="Group 4"/>
          <p:cNvGrpSpPr/>
          <p:nvPr/>
        </p:nvGrpSpPr>
        <p:grpSpPr>
          <a:xfrm>
            <a:off x="12801522" y="-1114950"/>
            <a:ext cx="7335291" cy="2801892"/>
            <a:chOff x="0" y="0"/>
            <a:chExt cx="930920" cy="355587"/>
          </a:xfrm>
        </p:grpSpPr>
        <p:sp>
          <p:nvSpPr>
            <p:cNvPr id="5" name="Freeform 5"/>
            <p:cNvSpPr/>
            <p:nvPr/>
          </p:nvSpPr>
          <p:spPr>
            <a:xfrm>
              <a:off x="12460" y="0"/>
              <a:ext cx="906000" cy="355587"/>
            </a:xfrm>
            <a:custGeom>
              <a:avLst/>
              <a:gdLst/>
              <a:ahLst/>
              <a:cxnLst/>
              <a:rect l="l" t="t" r="r" b="b"/>
              <a:pathLst>
                <a:path w="906000" h="355587">
                  <a:moveTo>
                    <a:pt x="683597" y="0"/>
                  </a:moveTo>
                  <a:lnTo>
                    <a:pt x="19203" y="0"/>
                  </a:lnTo>
                  <a:cubicBezTo>
                    <a:pt x="12653" y="0"/>
                    <a:pt x="6598" y="3487"/>
                    <a:pt x="3311" y="9152"/>
                  </a:cubicBezTo>
                  <a:cubicBezTo>
                    <a:pt x="23" y="14817"/>
                    <a:pt x="0" y="21804"/>
                    <a:pt x="3250" y="27491"/>
                  </a:cubicBezTo>
                  <a:lnTo>
                    <a:pt x="175030" y="328096"/>
                  </a:lnTo>
                  <a:cubicBezTo>
                    <a:pt x="184745" y="345096"/>
                    <a:pt x="202823" y="355587"/>
                    <a:pt x="222403" y="355587"/>
                  </a:cubicBezTo>
                  <a:lnTo>
                    <a:pt x="886797" y="355587"/>
                  </a:lnTo>
                  <a:cubicBezTo>
                    <a:pt x="893347" y="355587"/>
                    <a:pt x="899402" y="352101"/>
                    <a:pt x="902689" y="346435"/>
                  </a:cubicBezTo>
                  <a:cubicBezTo>
                    <a:pt x="905977" y="340770"/>
                    <a:pt x="906000" y="333783"/>
                    <a:pt x="902750" y="328096"/>
                  </a:cubicBezTo>
                  <a:lnTo>
                    <a:pt x="730970" y="27491"/>
                  </a:lnTo>
                  <a:cubicBezTo>
                    <a:pt x="721255" y="10491"/>
                    <a:pt x="703177" y="0"/>
                    <a:pt x="683597" y="0"/>
                  </a:cubicBezTo>
                  <a:close/>
                </a:path>
              </a:pathLst>
            </a:custGeom>
            <a:solidFill>
              <a:srgbClr val="9CCC56"/>
            </a:solidFill>
          </p:spPr>
          <p:txBody>
            <a:bodyPr/>
            <a:lstStyle/>
            <a:p>
              <a:endParaRPr lang="en-US"/>
            </a:p>
          </p:txBody>
        </p:sp>
        <p:sp>
          <p:nvSpPr>
            <p:cNvPr id="6" name="TextBox 6"/>
            <p:cNvSpPr txBox="1"/>
            <p:nvPr/>
          </p:nvSpPr>
          <p:spPr>
            <a:xfrm>
              <a:off x="101600" y="-66675"/>
              <a:ext cx="727720" cy="422262"/>
            </a:xfrm>
            <a:prstGeom prst="rect">
              <a:avLst/>
            </a:prstGeom>
          </p:spPr>
          <p:txBody>
            <a:bodyPr lIns="50800" tIns="50800" rIns="50800" bIns="50800" rtlCol="0" anchor="ctr"/>
            <a:lstStyle/>
            <a:p>
              <a:pPr algn="ctr">
                <a:lnSpc>
                  <a:spcPts val="3750"/>
                </a:lnSpc>
              </a:pPr>
              <a:endParaRPr/>
            </a:p>
          </p:txBody>
        </p:sp>
      </p:grpSp>
      <p:sp>
        <p:nvSpPr>
          <p:cNvPr id="7" name="Freeform 7"/>
          <p:cNvSpPr/>
          <p:nvPr/>
        </p:nvSpPr>
        <p:spPr>
          <a:xfrm rot="2203448">
            <a:off x="16087195" y="-567063"/>
            <a:ext cx="2401361" cy="2458731"/>
          </a:xfrm>
          <a:custGeom>
            <a:avLst/>
            <a:gdLst/>
            <a:ahLst/>
            <a:cxnLst/>
            <a:rect l="l" t="t" r="r" b="b"/>
            <a:pathLst>
              <a:path w="2401361" h="2458731">
                <a:moveTo>
                  <a:pt x="0" y="0"/>
                </a:moveTo>
                <a:lnTo>
                  <a:pt x="2401360" y="0"/>
                </a:lnTo>
                <a:lnTo>
                  <a:pt x="2401360" y="2458731"/>
                </a:lnTo>
                <a:lnTo>
                  <a:pt x="0" y="245873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8" name="Group 8"/>
          <p:cNvGrpSpPr/>
          <p:nvPr/>
        </p:nvGrpSpPr>
        <p:grpSpPr>
          <a:xfrm>
            <a:off x="-2822215" y="-1659968"/>
            <a:ext cx="18379715" cy="3888558"/>
            <a:chOff x="0" y="0"/>
            <a:chExt cx="1673415" cy="354041"/>
          </a:xfrm>
        </p:grpSpPr>
        <p:sp>
          <p:nvSpPr>
            <p:cNvPr id="9" name="Freeform 9"/>
            <p:cNvSpPr/>
            <p:nvPr/>
          </p:nvSpPr>
          <p:spPr>
            <a:xfrm>
              <a:off x="5822" y="0"/>
              <a:ext cx="1661771" cy="354041"/>
            </a:xfrm>
            <a:custGeom>
              <a:avLst/>
              <a:gdLst/>
              <a:ahLst/>
              <a:cxnLst/>
              <a:rect l="l" t="t" r="r" b="b"/>
              <a:pathLst>
                <a:path w="1661771" h="354041">
                  <a:moveTo>
                    <a:pt x="212121" y="0"/>
                  </a:moveTo>
                  <a:lnTo>
                    <a:pt x="1652851" y="0"/>
                  </a:lnTo>
                  <a:cubicBezTo>
                    <a:pt x="1655897" y="0"/>
                    <a:pt x="1658712" y="1623"/>
                    <a:pt x="1660239" y="4259"/>
                  </a:cubicBezTo>
                  <a:cubicBezTo>
                    <a:pt x="1661765" y="6895"/>
                    <a:pt x="1661771" y="10145"/>
                    <a:pt x="1660255" y="12786"/>
                  </a:cubicBezTo>
                  <a:lnTo>
                    <a:pt x="1471732" y="341255"/>
                  </a:lnTo>
                  <a:cubicBezTo>
                    <a:pt x="1467193" y="349164"/>
                    <a:pt x="1458770" y="354041"/>
                    <a:pt x="1449651" y="354041"/>
                  </a:cubicBezTo>
                  <a:lnTo>
                    <a:pt x="8921" y="354041"/>
                  </a:lnTo>
                  <a:cubicBezTo>
                    <a:pt x="5875" y="354041"/>
                    <a:pt x="3059" y="352418"/>
                    <a:pt x="1533" y="349782"/>
                  </a:cubicBezTo>
                  <a:cubicBezTo>
                    <a:pt x="7" y="347146"/>
                    <a:pt x="0" y="343896"/>
                    <a:pt x="1517" y="341255"/>
                  </a:cubicBezTo>
                  <a:lnTo>
                    <a:pt x="190039" y="12786"/>
                  </a:lnTo>
                  <a:cubicBezTo>
                    <a:pt x="194579" y="4877"/>
                    <a:pt x="203002" y="0"/>
                    <a:pt x="212121" y="0"/>
                  </a:cubicBezTo>
                  <a:close/>
                </a:path>
              </a:pathLst>
            </a:custGeom>
            <a:solidFill>
              <a:srgbClr val="0A0EAE"/>
            </a:solidFill>
          </p:spPr>
          <p:txBody>
            <a:bodyPr/>
            <a:lstStyle/>
            <a:p>
              <a:endParaRPr lang="en-US"/>
            </a:p>
          </p:txBody>
        </p:sp>
        <p:sp>
          <p:nvSpPr>
            <p:cNvPr id="10" name="TextBox 10"/>
            <p:cNvSpPr txBox="1"/>
            <p:nvPr/>
          </p:nvSpPr>
          <p:spPr>
            <a:xfrm>
              <a:off x="101600" y="-66675"/>
              <a:ext cx="1470215" cy="420716"/>
            </a:xfrm>
            <a:prstGeom prst="rect">
              <a:avLst/>
            </a:prstGeom>
          </p:spPr>
          <p:txBody>
            <a:bodyPr lIns="50800" tIns="50800" rIns="50800" bIns="50800" rtlCol="0" anchor="ctr"/>
            <a:lstStyle/>
            <a:p>
              <a:pPr algn="ctr">
                <a:lnSpc>
                  <a:spcPts val="3750"/>
                </a:lnSpc>
              </a:pPr>
              <a:endParaRPr/>
            </a:p>
          </p:txBody>
        </p:sp>
      </p:grpSp>
      <p:sp>
        <p:nvSpPr>
          <p:cNvPr id="11" name="Freeform 11"/>
          <p:cNvSpPr/>
          <p:nvPr/>
        </p:nvSpPr>
        <p:spPr>
          <a:xfrm rot="-4021186" flipH="1">
            <a:off x="-2164000" y="-580014"/>
            <a:ext cx="6677500" cy="2612572"/>
          </a:xfrm>
          <a:custGeom>
            <a:avLst/>
            <a:gdLst/>
            <a:ahLst/>
            <a:cxnLst/>
            <a:rect l="l" t="t" r="r" b="b"/>
            <a:pathLst>
              <a:path w="6677500" h="2612572">
                <a:moveTo>
                  <a:pt x="6677500" y="0"/>
                </a:moveTo>
                <a:lnTo>
                  <a:pt x="0" y="0"/>
                </a:lnTo>
                <a:lnTo>
                  <a:pt x="0" y="2612572"/>
                </a:lnTo>
                <a:lnTo>
                  <a:pt x="6677500" y="2612572"/>
                </a:lnTo>
                <a:lnTo>
                  <a:pt x="6677500" y="0"/>
                </a:lnTo>
                <a:close/>
              </a:path>
            </a:pathLst>
          </a:custGeom>
          <a:blipFill>
            <a:blip>
              <a:alphaModFix amt="50000"/>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2" name="Freeform 12"/>
          <p:cNvSpPr/>
          <p:nvPr/>
        </p:nvSpPr>
        <p:spPr>
          <a:xfrm>
            <a:off x="13565251" y="-3510381"/>
            <a:ext cx="1992249" cy="4114800"/>
          </a:xfrm>
          <a:custGeom>
            <a:avLst/>
            <a:gdLst/>
            <a:ahLst/>
            <a:cxnLst/>
            <a:rect l="l" t="t" r="r" b="b"/>
            <a:pathLst>
              <a:path w="1992249" h="4114800">
                <a:moveTo>
                  <a:pt x="0" y="0"/>
                </a:moveTo>
                <a:lnTo>
                  <a:pt x="1992249" y="0"/>
                </a:lnTo>
                <a:lnTo>
                  <a:pt x="1992249" y="4114800"/>
                </a:lnTo>
                <a:lnTo>
                  <a:pt x="0" y="4114800"/>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48" name="TextBox 48"/>
          <p:cNvSpPr txBox="1"/>
          <p:nvPr/>
        </p:nvSpPr>
        <p:spPr>
          <a:xfrm>
            <a:off x="1244599" y="700402"/>
            <a:ext cx="11304223" cy="952184"/>
          </a:xfrm>
          <a:prstGeom prst="rect">
            <a:avLst/>
          </a:prstGeom>
        </p:spPr>
        <p:txBody>
          <a:bodyPr wrap="square" lIns="0" tIns="0" rIns="0" bIns="0" rtlCol="0" anchor="t">
            <a:spAutoFit/>
          </a:bodyPr>
          <a:lstStyle/>
          <a:p>
            <a:pPr algn="ctr">
              <a:lnSpc>
                <a:spcPts val="7474"/>
              </a:lnSpc>
            </a:pPr>
            <a:r>
              <a:rPr lang="en-US" sz="6000" b="1" dirty="0">
                <a:solidFill>
                  <a:srgbClr val="FFFFFF"/>
                </a:solidFill>
                <a:latin typeface="TT Norms Bold"/>
                <a:ea typeface="TT Norms Bold"/>
                <a:cs typeface="TT Norms Bold"/>
                <a:sym typeface="TT Norms Bold"/>
              </a:rPr>
              <a:t>Transportation</a:t>
            </a:r>
          </a:p>
        </p:txBody>
      </p:sp>
      <p:sp>
        <p:nvSpPr>
          <p:cNvPr id="49" name="Freeform 49"/>
          <p:cNvSpPr/>
          <p:nvPr/>
        </p:nvSpPr>
        <p:spPr>
          <a:xfrm>
            <a:off x="5371518" y="9571438"/>
            <a:ext cx="1992249" cy="4114800"/>
          </a:xfrm>
          <a:custGeom>
            <a:avLst/>
            <a:gdLst/>
            <a:ahLst/>
            <a:cxnLst/>
            <a:rect l="l" t="t" r="r" b="b"/>
            <a:pathLst>
              <a:path w="1992249" h="4114800">
                <a:moveTo>
                  <a:pt x="0" y="0"/>
                </a:moveTo>
                <a:lnTo>
                  <a:pt x="1992249" y="0"/>
                </a:lnTo>
                <a:lnTo>
                  <a:pt x="1992249" y="4114800"/>
                </a:lnTo>
                <a:lnTo>
                  <a:pt x="0" y="4114800"/>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50" name="Freeform 50"/>
          <p:cNvSpPr/>
          <p:nvPr/>
        </p:nvSpPr>
        <p:spPr>
          <a:xfrm rot="2203448">
            <a:off x="6864451" y="9709622"/>
            <a:ext cx="2401361" cy="2458731"/>
          </a:xfrm>
          <a:custGeom>
            <a:avLst/>
            <a:gdLst/>
            <a:ahLst/>
            <a:cxnLst/>
            <a:rect l="l" t="t" r="r" b="b"/>
            <a:pathLst>
              <a:path w="2401361" h="2458731">
                <a:moveTo>
                  <a:pt x="0" y="0"/>
                </a:moveTo>
                <a:lnTo>
                  <a:pt x="2401361" y="0"/>
                </a:lnTo>
                <a:lnTo>
                  <a:pt x="2401361" y="2458731"/>
                </a:lnTo>
                <a:lnTo>
                  <a:pt x="0" y="245873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pic>
        <p:nvPicPr>
          <p:cNvPr id="14" name="Content Placeholder 5" descr="Man sitting in car">
            <a:extLst>
              <a:ext uri="{FF2B5EF4-FFF2-40B4-BE49-F238E27FC236}">
                <a16:creationId xmlns:a16="http://schemas.microsoft.com/office/drawing/2014/main" id="{E1972A28-DB95-601A-AFDC-1C404DAB27D3}"/>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1904805" y="3136662"/>
            <a:ext cx="12320652" cy="5680577"/>
          </a:xfrm>
          <a:prstGeom prst="rect">
            <a:avLst/>
          </a:prstGeom>
        </p:spPr>
      </p:pic>
      <p:pic>
        <p:nvPicPr>
          <p:cNvPr id="15" name="CJ-10 (1)">
            <a:hlinkClick r:id="" action="ppaction://media"/>
            <a:extLst>
              <a:ext uri="{FF2B5EF4-FFF2-40B4-BE49-F238E27FC236}">
                <a16:creationId xmlns:a16="http://schemas.microsoft.com/office/drawing/2014/main" id="{4F20C224-1511-AE5E-5278-1ECC492134E3}"/>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228600" y="9284693"/>
            <a:ext cx="487363" cy="487363"/>
          </a:xfrm>
          <a:prstGeom prst="rect">
            <a:avLst/>
          </a:prstGeom>
        </p:spPr>
      </p:pic>
    </p:spTree>
    <p:extLst>
      <p:ext uri="{BB962C8B-B14F-4D97-AF65-F5344CB8AC3E}">
        <p14:creationId xmlns:p14="http://schemas.microsoft.com/office/powerpoint/2010/main" val="1984532065"/>
      </p:ext>
    </p:extLst>
  </p:cSld>
  <p:clrMapOvr>
    <a:masterClrMapping/>
  </p:clrMapOvr>
  <mc:AlternateContent xmlns:mc="http://schemas.openxmlformats.org/markup-compatibility/2006" xmlns:p14="http://schemas.microsoft.com/office/powerpoint/2010/main">
    <mc:Choice Requires="p14">
      <p:transition spd="slow" p14:dur="2000" advClick="0" advTm="31000"/>
    </mc:Choice>
    <mc:Fallback xmlns="">
      <p:transition spd="slow" advClick="0" advTm="3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328"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2620255" y="-103685"/>
            <a:ext cx="10399005" cy="10281761"/>
            <a:chOff x="0" y="0"/>
            <a:chExt cx="406400" cy="401818"/>
          </a:xfrm>
        </p:grpSpPr>
        <p:sp>
          <p:nvSpPr>
            <p:cNvPr id="3" name="Freeform 3"/>
            <p:cNvSpPr/>
            <p:nvPr/>
          </p:nvSpPr>
          <p:spPr>
            <a:xfrm>
              <a:off x="0" y="0"/>
              <a:ext cx="406400" cy="401818"/>
            </a:xfrm>
            <a:custGeom>
              <a:avLst/>
              <a:gdLst/>
              <a:ahLst/>
              <a:cxnLst/>
              <a:rect l="l" t="t" r="r" b="b"/>
              <a:pathLst>
                <a:path w="406400" h="401818">
                  <a:moveTo>
                    <a:pt x="203200" y="0"/>
                  </a:moveTo>
                  <a:lnTo>
                    <a:pt x="406400" y="0"/>
                  </a:lnTo>
                  <a:lnTo>
                    <a:pt x="203200" y="401818"/>
                  </a:lnTo>
                  <a:lnTo>
                    <a:pt x="0" y="401818"/>
                  </a:lnTo>
                  <a:lnTo>
                    <a:pt x="203200" y="0"/>
                  </a:lnTo>
                  <a:close/>
                </a:path>
              </a:pathLst>
            </a:custGeom>
            <a:solidFill>
              <a:srgbClr val="9CCC56"/>
            </a:solidFill>
          </p:spPr>
          <p:txBody>
            <a:bodyPr/>
            <a:lstStyle/>
            <a:p>
              <a:endParaRPr lang="en-US"/>
            </a:p>
          </p:txBody>
        </p:sp>
        <p:sp>
          <p:nvSpPr>
            <p:cNvPr id="4" name="TextBox 4"/>
            <p:cNvSpPr txBox="1"/>
            <p:nvPr/>
          </p:nvSpPr>
          <p:spPr>
            <a:xfrm>
              <a:off x="101600" y="-66675"/>
              <a:ext cx="203200" cy="468493"/>
            </a:xfrm>
            <a:prstGeom prst="rect">
              <a:avLst/>
            </a:prstGeom>
          </p:spPr>
          <p:txBody>
            <a:bodyPr lIns="50800" tIns="50800" rIns="50800" bIns="50800" rtlCol="0" anchor="ctr"/>
            <a:lstStyle/>
            <a:p>
              <a:pPr algn="ctr">
                <a:lnSpc>
                  <a:spcPts val="3750"/>
                </a:lnSpc>
              </a:pPr>
              <a:endParaRPr/>
            </a:p>
          </p:txBody>
        </p:sp>
      </p:grpSp>
      <p:grpSp>
        <p:nvGrpSpPr>
          <p:cNvPr id="5" name="Group 5"/>
          <p:cNvGrpSpPr/>
          <p:nvPr/>
        </p:nvGrpSpPr>
        <p:grpSpPr>
          <a:xfrm rot="-10800000">
            <a:off x="-10492175" y="6448902"/>
            <a:ext cx="15839091" cy="8353315"/>
            <a:chOff x="0" y="0"/>
            <a:chExt cx="1324457" cy="698500"/>
          </a:xfrm>
        </p:grpSpPr>
        <p:sp>
          <p:nvSpPr>
            <p:cNvPr id="6" name="Freeform 6"/>
            <p:cNvSpPr/>
            <p:nvPr/>
          </p:nvSpPr>
          <p:spPr>
            <a:xfrm>
              <a:off x="1408" y="0"/>
              <a:ext cx="1321641" cy="698500"/>
            </a:xfrm>
            <a:custGeom>
              <a:avLst/>
              <a:gdLst/>
              <a:ahLst/>
              <a:cxnLst/>
              <a:rect l="l" t="t" r="r" b="b"/>
              <a:pathLst>
                <a:path w="1321641" h="698500">
                  <a:moveTo>
                    <a:pt x="1319362" y="355587"/>
                  </a:moveTo>
                  <a:lnTo>
                    <a:pt x="1123536" y="692163"/>
                  </a:lnTo>
                  <a:cubicBezTo>
                    <a:pt x="1121253" y="696086"/>
                    <a:pt x="1117056" y="698500"/>
                    <a:pt x="1112517" y="698500"/>
                  </a:cubicBezTo>
                  <a:lnTo>
                    <a:pt x="209124" y="698500"/>
                  </a:lnTo>
                  <a:cubicBezTo>
                    <a:pt x="204585" y="698500"/>
                    <a:pt x="200388" y="696086"/>
                    <a:pt x="198105" y="692163"/>
                  </a:cubicBezTo>
                  <a:lnTo>
                    <a:pt x="2279" y="355587"/>
                  </a:lnTo>
                  <a:cubicBezTo>
                    <a:pt x="0" y="351670"/>
                    <a:pt x="0" y="346830"/>
                    <a:pt x="2279" y="342913"/>
                  </a:cubicBezTo>
                  <a:lnTo>
                    <a:pt x="198105" y="6337"/>
                  </a:lnTo>
                  <a:cubicBezTo>
                    <a:pt x="200388" y="2414"/>
                    <a:pt x="204585" y="0"/>
                    <a:pt x="209124" y="0"/>
                  </a:cubicBezTo>
                  <a:lnTo>
                    <a:pt x="1112517" y="0"/>
                  </a:lnTo>
                  <a:cubicBezTo>
                    <a:pt x="1117056" y="0"/>
                    <a:pt x="1121253" y="2414"/>
                    <a:pt x="1123536" y="6337"/>
                  </a:cubicBezTo>
                  <a:lnTo>
                    <a:pt x="1319362" y="342913"/>
                  </a:lnTo>
                  <a:cubicBezTo>
                    <a:pt x="1321641" y="346830"/>
                    <a:pt x="1321641" y="351670"/>
                    <a:pt x="1319362" y="355587"/>
                  </a:cubicBezTo>
                  <a:close/>
                </a:path>
              </a:pathLst>
            </a:custGeom>
            <a:solidFill>
              <a:srgbClr val="0A0EAE"/>
            </a:solidFill>
          </p:spPr>
          <p:txBody>
            <a:bodyPr/>
            <a:lstStyle/>
            <a:p>
              <a:endParaRPr lang="en-US"/>
            </a:p>
          </p:txBody>
        </p:sp>
        <p:sp>
          <p:nvSpPr>
            <p:cNvPr id="7" name="TextBox 7"/>
            <p:cNvSpPr txBox="1"/>
            <p:nvPr/>
          </p:nvSpPr>
          <p:spPr>
            <a:xfrm>
              <a:off x="114300" y="-66675"/>
              <a:ext cx="1095857" cy="765175"/>
            </a:xfrm>
            <a:prstGeom prst="rect">
              <a:avLst/>
            </a:prstGeom>
          </p:spPr>
          <p:txBody>
            <a:bodyPr lIns="50800" tIns="50800" rIns="50800" bIns="50800" rtlCol="0" anchor="ctr"/>
            <a:lstStyle/>
            <a:p>
              <a:pPr algn="ctr">
                <a:lnSpc>
                  <a:spcPts val="3750"/>
                </a:lnSpc>
              </a:pPr>
              <a:endParaRPr/>
            </a:p>
          </p:txBody>
        </p:sp>
      </p:grpSp>
      <p:grpSp>
        <p:nvGrpSpPr>
          <p:cNvPr id="8" name="Group 8"/>
          <p:cNvGrpSpPr/>
          <p:nvPr/>
        </p:nvGrpSpPr>
        <p:grpSpPr>
          <a:xfrm rot="-10800000">
            <a:off x="-4456247" y="-589423"/>
            <a:ext cx="11838246" cy="9805715"/>
            <a:chOff x="0" y="0"/>
            <a:chExt cx="485107" cy="401818"/>
          </a:xfrm>
        </p:grpSpPr>
        <p:sp>
          <p:nvSpPr>
            <p:cNvPr id="9" name="Freeform 9"/>
            <p:cNvSpPr/>
            <p:nvPr/>
          </p:nvSpPr>
          <p:spPr>
            <a:xfrm>
              <a:off x="11604" y="0"/>
              <a:ext cx="461898" cy="401818"/>
            </a:xfrm>
            <a:custGeom>
              <a:avLst/>
              <a:gdLst/>
              <a:ahLst/>
              <a:cxnLst/>
              <a:rect l="l" t="t" r="r" b="b"/>
              <a:pathLst>
                <a:path w="461898" h="401818">
                  <a:moveTo>
                    <a:pt x="224295" y="0"/>
                  </a:moveTo>
                  <a:lnTo>
                    <a:pt x="440804" y="0"/>
                  </a:lnTo>
                  <a:cubicBezTo>
                    <a:pt x="447789" y="0"/>
                    <a:pt x="454273" y="3625"/>
                    <a:pt x="457932" y="9575"/>
                  </a:cubicBezTo>
                  <a:cubicBezTo>
                    <a:pt x="461590" y="15525"/>
                    <a:pt x="461899" y="22947"/>
                    <a:pt x="458747" y="29180"/>
                  </a:cubicBezTo>
                  <a:lnTo>
                    <a:pt x="285059" y="372638"/>
                  </a:lnTo>
                  <a:cubicBezTo>
                    <a:pt x="276009" y="390535"/>
                    <a:pt x="257659" y="401818"/>
                    <a:pt x="237604" y="401818"/>
                  </a:cubicBezTo>
                  <a:lnTo>
                    <a:pt x="21095" y="401818"/>
                  </a:lnTo>
                  <a:cubicBezTo>
                    <a:pt x="14110" y="401818"/>
                    <a:pt x="7626" y="398193"/>
                    <a:pt x="3967" y="392243"/>
                  </a:cubicBezTo>
                  <a:cubicBezTo>
                    <a:pt x="309" y="386293"/>
                    <a:pt x="0" y="378871"/>
                    <a:pt x="3152" y="372638"/>
                  </a:cubicBezTo>
                  <a:lnTo>
                    <a:pt x="176840" y="29180"/>
                  </a:lnTo>
                  <a:cubicBezTo>
                    <a:pt x="185890" y="11283"/>
                    <a:pt x="204240" y="0"/>
                    <a:pt x="224295" y="0"/>
                  </a:cubicBezTo>
                  <a:close/>
                </a:path>
              </a:pathLst>
            </a:custGeom>
            <a:solidFill>
              <a:srgbClr val="0A0EAE"/>
            </a:solidFill>
          </p:spPr>
          <p:txBody>
            <a:bodyPr/>
            <a:lstStyle/>
            <a:p>
              <a:endParaRPr lang="en-US"/>
            </a:p>
          </p:txBody>
        </p:sp>
        <p:sp>
          <p:nvSpPr>
            <p:cNvPr id="10" name="TextBox 10"/>
            <p:cNvSpPr txBox="1"/>
            <p:nvPr/>
          </p:nvSpPr>
          <p:spPr>
            <a:xfrm>
              <a:off x="101600" y="-66675"/>
              <a:ext cx="281907" cy="468493"/>
            </a:xfrm>
            <a:prstGeom prst="rect">
              <a:avLst/>
            </a:prstGeom>
          </p:spPr>
          <p:txBody>
            <a:bodyPr lIns="50800" tIns="50800" rIns="50800" bIns="50800" rtlCol="0" anchor="ctr"/>
            <a:lstStyle/>
            <a:p>
              <a:pPr algn="ctr">
                <a:lnSpc>
                  <a:spcPts val="3750"/>
                </a:lnSpc>
              </a:pPr>
              <a:endParaRPr/>
            </a:p>
          </p:txBody>
        </p:sp>
      </p:grpSp>
      <p:grpSp>
        <p:nvGrpSpPr>
          <p:cNvPr id="11" name="Group 11"/>
          <p:cNvGrpSpPr/>
          <p:nvPr/>
        </p:nvGrpSpPr>
        <p:grpSpPr>
          <a:xfrm rot="-10800000">
            <a:off x="-1016880" y="9651350"/>
            <a:ext cx="4035505" cy="818745"/>
            <a:chOff x="0" y="0"/>
            <a:chExt cx="5380674" cy="1091660"/>
          </a:xfrm>
        </p:grpSpPr>
        <p:sp>
          <p:nvSpPr>
            <p:cNvPr id="12" name="Freeform 12"/>
            <p:cNvSpPr/>
            <p:nvPr/>
          </p:nvSpPr>
          <p:spPr>
            <a:xfrm>
              <a:off x="2599374" y="0"/>
              <a:ext cx="2781300" cy="1091660"/>
            </a:xfrm>
            <a:custGeom>
              <a:avLst/>
              <a:gdLst/>
              <a:ahLst/>
              <a:cxnLst/>
              <a:rect l="l" t="t" r="r" b="b"/>
              <a:pathLst>
                <a:path w="2781300" h="1091660">
                  <a:moveTo>
                    <a:pt x="0" y="0"/>
                  </a:moveTo>
                  <a:lnTo>
                    <a:pt x="2781300" y="0"/>
                  </a:lnTo>
                  <a:lnTo>
                    <a:pt x="2781300" y="1091660"/>
                  </a:lnTo>
                  <a:lnTo>
                    <a:pt x="0" y="109166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3" name="Freeform 13"/>
            <p:cNvSpPr/>
            <p:nvPr/>
          </p:nvSpPr>
          <p:spPr>
            <a:xfrm>
              <a:off x="0" y="0"/>
              <a:ext cx="2487304" cy="1091660"/>
            </a:xfrm>
            <a:custGeom>
              <a:avLst/>
              <a:gdLst/>
              <a:ahLst/>
              <a:cxnLst/>
              <a:rect l="l" t="t" r="r" b="b"/>
              <a:pathLst>
                <a:path w="2487304" h="1091660">
                  <a:moveTo>
                    <a:pt x="0" y="0"/>
                  </a:moveTo>
                  <a:lnTo>
                    <a:pt x="2487304" y="0"/>
                  </a:lnTo>
                  <a:lnTo>
                    <a:pt x="2487304" y="1091660"/>
                  </a:lnTo>
                  <a:lnTo>
                    <a:pt x="0" y="1091660"/>
                  </a:lnTo>
                  <a:lnTo>
                    <a:pt x="0" y="0"/>
                  </a:lnTo>
                  <a:close/>
                </a:path>
              </a:pathLst>
            </a:custGeom>
            <a:blipFill>
              <a:blip>
                <a:extLst>
                  <a:ext uri="{96DAC541-7B7A-43D3-8B79-37D633B846F1}">
                    <asvg:svgBlip xmlns:asvg="http://schemas.microsoft.com/office/drawing/2016/SVG/main" r:embed="rId5"/>
                  </a:ext>
                </a:extLst>
              </a:blip>
              <a:stretch>
                <a:fillRect r="-11819"/>
              </a:stretch>
            </a:blipFill>
          </p:spPr>
          <p:txBody>
            <a:bodyPr/>
            <a:lstStyle/>
            <a:p>
              <a:endParaRPr lang="en-US"/>
            </a:p>
          </p:txBody>
        </p:sp>
      </p:grpSp>
      <p:grpSp>
        <p:nvGrpSpPr>
          <p:cNvPr id="14" name="Group 14"/>
          <p:cNvGrpSpPr/>
          <p:nvPr/>
        </p:nvGrpSpPr>
        <p:grpSpPr>
          <a:xfrm rot="-10800000">
            <a:off x="-2082884" y="-1416578"/>
            <a:ext cx="4307273" cy="3015761"/>
            <a:chOff x="0" y="0"/>
            <a:chExt cx="505660" cy="354041"/>
          </a:xfrm>
        </p:grpSpPr>
        <p:sp>
          <p:nvSpPr>
            <p:cNvPr id="15" name="Freeform 15"/>
            <p:cNvSpPr/>
            <p:nvPr/>
          </p:nvSpPr>
          <p:spPr>
            <a:xfrm>
              <a:off x="24845" y="0"/>
              <a:ext cx="455970" cy="354041"/>
            </a:xfrm>
            <a:custGeom>
              <a:avLst/>
              <a:gdLst/>
              <a:ahLst/>
              <a:cxnLst/>
              <a:rect l="l" t="t" r="r" b="b"/>
              <a:pathLst>
                <a:path w="455970" h="354041">
                  <a:moveTo>
                    <a:pt x="241264" y="0"/>
                  </a:moveTo>
                  <a:lnTo>
                    <a:pt x="417906" y="0"/>
                  </a:lnTo>
                  <a:cubicBezTo>
                    <a:pt x="430904" y="0"/>
                    <a:pt x="442917" y="6926"/>
                    <a:pt x="449431" y="18174"/>
                  </a:cubicBezTo>
                  <a:cubicBezTo>
                    <a:pt x="455944" y="29422"/>
                    <a:pt x="455970" y="43288"/>
                    <a:pt x="449500" y="54561"/>
                  </a:cubicBezTo>
                  <a:lnTo>
                    <a:pt x="308931" y="299480"/>
                  </a:lnTo>
                  <a:cubicBezTo>
                    <a:pt x="289560" y="333229"/>
                    <a:pt x="253619" y="354041"/>
                    <a:pt x="214706" y="354041"/>
                  </a:cubicBezTo>
                  <a:lnTo>
                    <a:pt x="38064" y="354041"/>
                  </a:lnTo>
                  <a:cubicBezTo>
                    <a:pt x="25066" y="354041"/>
                    <a:pt x="13053" y="347115"/>
                    <a:pt x="6540" y="335867"/>
                  </a:cubicBezTo>
                  <a:cubicBezTo>
                    <a:pt x="27" y="324619"/>
                    <a:pt x="0" y="310753"/>
                    <a:pt x="6470" y="299480"/>
                  </a:cubicBezTo>
                  <a:lnTo>
                    <a:pt x="147040" y="54561"/>
                  </a:lnTo>
                  <a:cubicBezTo>
                    <a:pt x="166410" y="20812"/>
                    <a:pt x="202351" y="0"/>
                    <a:pt x="241264" y="0"/>
                  </a:cubicBezTo>
                  <a:close/>
                </a:path>
              </a:pathLst>
            </a:custGeom>
            <a:solidFill>
              <a:srgbClr val="1D7363"/>
            </a:solidFill>
          </p:spPr>
          <p:txBody>
            <a:bodyPr/>
            <a:lstStyle/>
            <a:p>
              <a:endParaRPr lang="en-US"/>
            </a:p>
          </p:txBody>
        </p:sp>
        <p:sp>
          <p:nvSpPr>
            <p:cNvPr id="16" name="TextBox 16"/>
            <p:cNvSpPr txBox="1"/>
            <p:nvPr/>
          </p:nvSpPr>
          <p:spPr>
            <a:xfrm>
              <a:off x="101600" y="-66675"/>
              <a:ext cx="302460" cy="420716"/>
            </a:xfrm>
            <a:prstGeom prst="rect">
              <a:avLst/>
            </a:prstGeom>
          </p:spPr>
          <p:txBody>
            <a:bodyPr lIns="50800" tIns="50800" rIns="50800" bIns="50800" rtlCol="0" anchor="ctr"/>
            <a:lstStyle/>
            <a:p>
              <a:pPr algn="ctr">
                <a:lnSpc>
                  <a:spcPts val="3750"/>
                </a:lnSpc>
              </a:pPr>
              <a:endParaRPr/>
            </a:p>
          </p:txBody>
        </p:sp>
      </p:grpSp>
      <p:sp>
        <p:nvSpPr>
          <p:cNvPr id="17" name="Freeform 17"/>
          <p:cNvSpPr/>
          <p:nvPr/>
        </p:nvSpPr>
        <p:spPr>
          <a:xfrm rot="-10800000">
            <a:off x="-378756" y="-275047"/>
            <a:ext cx="1118845" cy="911859"/>
          </a:xfrm>
          <a:custGeom>
            <a:avLst/>
            <a:gdLst/>
            <a:ahLst/>
            <a:cxnLst/>
            <a:rect l="l" t="t" r="r" b="b"/>
            <a:pathLst>
              <a:path w="1118845" h="911859">
                <a:moveTo>
                  <a:pt x="0" y="0"/>
                </a:moveTo>
                <a:lnTo>
                  <a:pt x="1118845" y="0"/>
                </a:lnTo>
                <a:lnTo>
                  <a:pt x="1118845" y="911859"/>
                </a:lnTo>
                <a:lnTo>
                  <a:pt x="0" y="911859"/>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8" name="Freeform 18"/>
          <p:cNvSpPr/>
          <p:nvPr/>
        </p:nvSpPr>
        <p:spPr>
          <a:xfrm>
            <a:off x="11615575" y="9774163"/>
            <a:ext cx="9750833" cy="943000"/>
          </a:xfrm>
          <a:custGeom>
            <a:avLst/>
            <a:gdLst/>
            <a:ahLst/>
            <a:cxnLst/>
            <a:rect l="l" t="t" r="r" b="b"/>
            <a:pathLst>
              <a:path w="9750833" h="943000">
                <a:moveTo>
                  <a:pt x="0" y="0"/>
                </a:moveTo>
                <a:lnTo>
                  <a:pt x="9750834" y="0"/>
                </a:lnTo>
                <a:lnTo>
                  <a:pt x="9750834" y="943001"/>
                </a:lnTo>
                <a:lnTo>
                  <a:pt x="0" y="943001"/>
                </a:lnTo>
                <a:lnTo>
                  <a:pt x="0" y="0"/>
                </a:lnTo>
                <a:close/>
              </a:path>
            </a:pathLst>
          </a:custGeom>
          <a:blipFill>
            <a:blip>
              <a:extLst>
                <a:ext uri="{96DAC541-7B7A-43D3-8B79-37D633B846F1}">
                  <asvg:svgBlip xmlns:asvg="http://schemas.microsoft.com/office/drawing/2016/SVG/main" r:embed="rId7"/>
                </a:ext>
              </a:extLst>
            </a:blip>
            <a:stretch>
              <a:fillRect t="-419596"/>
            </a:stretch>
          </a:blipFill>
        </p:spPr>
        <p:txBody>
          <a:bodyPr/>
          <a:lstStyle/>
          <a:p>
            <a:endParaRPr lang="en-US"/>
          </a:p>
        </p:txBody>
      </p:sp>
      <p:grpSp>
        <p:nvGrpSpPr>
          <p:cNvPr id="25" name="Group 25"/>
          <p:cNvGrpSpPr/>
          <p:nvPr/>
        </p:nvGrpSpPr>
        <p:grpSpPr>
          <a:xfrm>
            <a:off x="16436483" y="-2840784"/>
            <a:ext cx="5114374" cy="4395165"/>
            <a:chOff x="0" y="0"/>
            <a:chExt cx="812800" cy="698500"/>
          </a:xfrm>
        </p:grpSpPr>
        <p:sp>
          <p:nvSpPr>
            <p:cNvPr id="26" name="Freeform 26"/>
            <p:cNvSpPr/>
            <p:nvPr/>
          </p:nvSpPr>
          <p:spPr>
            <a:xfrm>
              <a:off x="4360" y="0"/>
              <a:ext cx="804080" cy="698500"/>
            </a:xfrm>
            <a:custGeom>
              <a:avLst/>
              <a:gdLst/>
              <a:ahLst/>
              <a:cxnLst/>
              <a:rect l="l" t="t" r="r" b="b"/>
              <a:pathLst>
                <a:path w="804080" h="698500">
                  <a:moveTo>
                    <a:pt x="797021" y="368876"/>
                  </a:moveTo>
                  <a:lnTo>
                    <a:pt x="616659" y="678874"/>
                  </a:lnTo>
                  <a:cubicBezTo>
                    <a:pt x="609589" y="691025"/>
                    <a:pt x="596592" y="698500"/>
                    <a:pt x="582534" y="698500"/>
                  </a:cubicBezTo>
                  <a:lnTo>
                    <a:pt x="221546" y="698500"/>
                  </a:lnTo>
                  <a:cubicBezTo>
                    <a:pt x="207488" y="698500"/>
                    <a:pt x="194491" y="691025"/>
                    <a:pt x="187421" y="678874"/>
                  </a:cubicBezTo>
                  <a:lnTo>
                    <a:pt x="7059" y="368876"/>
                  </a:lnTo>
                  <a:cubicBezTo>
                    <a:pt x="0" y="356744"/>
                    <a:pt x="0" y="341756"/>
                    <a:pt x="7059" y="329624"/>
                  </a:cubicBezTo>
                  <a:lnTo>
                    <a:pt x="187421" y="19626"/>
                  </a:lnTo>
                  <a:cubicBezTo>
                    <a:pt x="194491" y="7475"/>
                    <a:pt x="207488" y="0"/>
                    <a:pt x="221546" y="0"/>
                  </a:cubicBezTo>
                  <a:lnTo>
                    <a:pt x="582534" y="0"/>
                  </a:lnTo>
                  <a:cubicBezTo>
                    <a:pt x="596592" y="0"/>
                    <a:pt x="609589" y="7475"/>
                    <a:pt x="616659" y="19626"/>
                  </a:cubicBezTo>
                  <a:lnTo>
                    <a:pt x="797021" y="329624"/>
                  </a:lnTo>
                  <a:cubicBezTo>
                    <a:pt x="804080" y="341756"/>
                    <a:pt x="804080" y="356744"/>
                    <a:pt x="797021" y="368876"/>
                  </a:cubicBezTo>
                  <a:close/>
                </a:path>
              </a:pathLst>
            </a:custGeom>
            <a:solidFill>
              <a:srgbClr val="0A0EAE"/>
            </a:solidFill>
          </p:spPr>
          <p:txBody>
            <a:bodyPr/>
            <a:lstStyle/>
            <a:p>
              <a:endParaRPr lang="en-US"/>
            </a:p>
          </p:txBody>
        </p:sp>
        <p:sp>
          <p:nvSpPr>
            <p:cNvPr id="27" name="TextBox 27"/>
            <p:cNvSpPr txBox="1"/>
            <p:nvPr/>
          </p:nvSpPr>
          <p:spPr>
            <a:xfrm>
              <a:off x="114300" y="-66675"/>
              <a:ext cx="584200" cy="765175"/>
            </a:xfrm>
            <a:prstGeom prst="rect">
              <a:avLst/>
            </a:prstGeom>
          </p:spPr>
          <p:txBody>
            <a:bodyPr lIns="50800" tIns="50800" rIns="50800" bIns="50800" rtlCol="0" anchor="ctr"/>
            <a:lstStyle/>
            <a:p>
              <a:pPr algn="ctr">
                <a:lnSpc>
                  <a:spcPts val="3750"/>
                </a:lnSpc>
              </a:pPr>
              <a:endParaRPr/>
            </a:p>
          </p:txBody>
        </p:sp>
      </p:grpSp>
      <p:sp>
        <p:nvSpPr>
          <p:cNvPr id="28" name="Freeform 28"/>
          <p:cNvSpPr/>
          <p:nvPr/>
        </p:nvSpPr>
        <p:spPr>
          <a:xfrm>
            <a:off x="16809791" y="385226"/>
            <a:ext cx="899017" cy="732699"/>
          </a:xfrm>
          <a:custGeom>
            <a:avLst/>
            <a:gdLst/>
            <a:ahLst/>
            <a:cxnLst/>
            <a:rect l="l" t="t" r="r" b="b"/>
            <a:pathLst>
              <a:path w="899017" h="732699">
                <a:moveTo>
                  <a:pt x="0" y="0"/>
                </a:moveTo>
                <a:lnTo>
                  <a:pt x="899018" y="0"/>
                </a:lnTo>
                <a:lnTo>
                  <a:pt x="899018" y="732699"/>
                </a:lnTo>
                <a:lnTo>
                  <a:pt x="0" y="732699"/>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29" name="Freeform 29"/>
          <p:cNvSpPr/>
          <p:nvPr/>
        </p:nvSpPr>
        <p:spPr>
          <a:xfrm rot="-5400000">
            <a:off x="17259300" y="7096804"/>
            <a:ext cx="2057400" cy="807530"/>
          </a:xfrm>
          <a:custGeom>
            <a:avLst/>
            <a:gdLst/>
            <a:ahLst/>
            <a:cxnLst/>
            <a:rect l="l" t="t" r="r" b="b"/>
            <a:pathLst>
              <a:path w="2057400" h="807530">
                <a:moveTo>
                  <a:pt x="0" y="0"/>
                </a:moveTo>
                <a:lnTo>
                  <a:pt x="2057400" y="0"/>
                </a:lnTo>
                <a:lnTo>
                  <a:pt x="2057400" y="807530"/>
                </a:lnTo>
                <a:lnTo>
                  <a:pt x="0" y="807530"/>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30" name="Freeform 30"/>
          <p:cNvSpPr/>
          <p:nvPr/>
        </p:nvSpPr>
        <p:spPr>
          <a:xfrm>
            <a:off x="10193891" y="-3622115"/>
            <a:ext cx="1992249" cy="4114800"/>
          </a:xfrm>
          <a:custGeom>
            <a:avLst/>
            <a:gdLst/>
            <a:ahLst/>
            <a:cxnLst/>
            <a:rect l="l" t="t" r="r" b="b"/>
            <a:pathLst>
              <a:path w="1992249" h="4114800">
                <a:moveTo>
                  <a:pt x="0" y="0"/>
                </a:moveTo>
                <a:lnTo>
                  <a:pt x="1992249" y="0"/>
                </a:lnTo>
                <a:lnTo>
                  <a:pt x="1992249" y="4114800"/>
                </a:lnTo>
                <a:lnTo>
                  <a:pt x="0" y="4114800"/>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31" name="Freeform 31"/>
          <p:cNvSpPr/>
          <p:nvPr/>
        </p:nvSpPr>
        <p:spPr>
          <a:xfrm>
            <a:off x="-2381563" y="3206674"/>
            <a:ext cx="7107908" cy="6530391"/>
          </a:xfrm>
          <a:custGeom>
            <a:avLst/>
            <a:gdLst/>
            <a:ahLst/>
            <a:cxnLst/>
            <a:rect l="l" t="t" r="r" b="b"/>
            <a:pathLst>
              <a:path w="7107908" h="6530391">
                <a:moveTo>
                  <a:pt x="0" y="0"/>
                </a:moveTo>
                <a:lnTo>
                  <a:pt x="7107908" y="0"/>
                </a:lnTo>
                <a:lnTo>
                  <a:pt x="7107908" y="6530390"/>
                </a:lnTo>
                <a:lnTo>
                  <a:pt x="0" y="6530390"/>
                </a:lnTo>
                <a:lnTo>
                  <a:pt x="0" y="0"/>
                </a:lnTo>
                <a:close/>
              </a:path>
            </a:pathLst>
          </a:custGeom>
          <a:blipFill>
            <a:blip>
              <a:alphaModFix amt="60000"/>
              <a:extLst>
                <a:ext uri="{96DAC541-7B7A-43D3-8B79-37D633B846F1}">
                  <asvg:svgBlip xmlns:asvg="http://schemas.microsoft.com/office/drawing/2016/SVG/main" r:embed="rId11"/>
                </a:ext>
              </a:extLst>
            </a:blip>
            <a:stretch>
              <a:fillRect/>
            </a:stretch>
          </a:blipFill>
          <a:ln cap="sq">
            <a:noFill/>
            <a:prstDash val="solid"/>
            <a:miter/>
          </a:ln>
        </p:spPr>
        <p:txBody>
          <a:bodyPr/>
          <a:lstStyle/>
          <a:p>
            <a:endParaRPr lang="en-US"/>
          </a:p>
        </p:txBody>
      </p:sp>
      <p:sp>
        <p:nvSpPr>
          <p:cNvPr id="34" name="TextBox 34"/>
          <p:cNvSpPr txBox="1"/>
          <p:nvPr/>
        </p:nvSpPr>
        <p:spPr>
          <a:xfrm>
            <a:off x="102037" y="1304929"/>
            <a:ext cx="6057492" cy="961802"/>
          </a:xfrm>
          <a:prstGeom prst="rect">
            <a:avLst/>
          </a:prstGeom>
        </p:spPr>
        <p:txBody>
          <a:bodyPr wrap="square" lIns="0" tIns="0" rIns="0" bIns="0" rtlCol="0" anchor="t">
            <a:spAutoFit/>
          </a:bodyPr>
          <a:lstStyle/>
          <a:p>
            <a:pPr algn="l">
              <a:lnSpc>
                <a:spcPts val="7474"/>
              </a:lnSpc>
            </a:pPr>
            <a:r>
              <a:rPr lang="en-US" sz="6499" b="1" dirty="0">
                <a:solidFill>
                  <a:srgbClr val="9CCC56"/>
                </a:solidFill>
                <a:latin typeface="Chakra Petch Bold"/>
                <a:ea typeface="Chakra Petch Bold"/>
                <a:cs typeface="Chakra Petch Bold"/>
                <a:sym typeface="Chakra Petch Bold"/>
              </a:rPr>
              <a:t>Transportation</a:t>
            </a:r>
          </a:p>
        </p:txBody>
      </p:sp>
      <p:sp>
        <p:nvSpPr>
          <p:cNvPr id="43" name="Freeform 43"/>
          <p:cNvSpPr/>
          <p:nvPr/>
        </p:nvSpPr>
        <p:spPr>
          <a:xfrm>
            <a:off x="14260134" y="1681595"/>
            <a:ext cx="1310481" cy="1411015"/>
          </a:xfrm>
          <a:custGeom>
            <a:avLst/>
            <a:gdLst/>
            <a:ahLst/>
            <a:cxnLst/>
            <a:rect l="l" t="t" r="r" b="b"/>
            <a:pathLst>
              <a:path w="1310481" h="1411015">
                <a:moveTo>
                  <a:pt x="0" y="0"/>
                </a:moveTo>
                <a:lnTo>
                  <a:pt x="1310480" y="0"/>
                </a:lnTo>
                <a:lnTo>
                  <a:pt x="1310480" y="1411015"/>
                </a:lnTo>
                <a:lnTo>
                  <a:pt x="0" y="1411015"/>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pic>
        <p:nvPicPr>
          <p:cNvPr id="19" name="Content Placeholder 4" descr="A person driving a car&#10;&#10;AI-generated content may be incorrect.">
            <a:extLst>
              <a:ext uri="{FF2B5EF4-FFF2-40B4-BE49-F238E27FC236}">
                <a16:creationId xmlns:a16="http://schemas.microsoft.com/office/drawing/2014/main" id="{29BAF573-6E12-1A24-6464-59A3D6A90915}"/>
              </a:ext>
            </a:extLst>
          </p:cNvPr>
          <p:cNvPicPr>
            <a:picLocks noChangeAspect="1"/>
          </p:cNvPicPr>
          <p:nvPr/>
        </p:nvPicPr>
        <p:blipFill>
          <a:blip r:embed="rId13">
            <a:extLst>
              <a:ext uri="{BEBA8EAE-BF5A-486C-A8C5-ECC9F3942E4B}">
                <a14:imgProps xmlns:a14="http://schemas.microsoft.com/office/drawing/2010/main">
                  <a14:imgLayer r:embed="rId14">
                    <a14:imgEffect>
                      <a14:sharpenSoften amount="5000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15"/>
              </a:ext>
            </a:extLst>
          </a:blip>
          <a:srcRect r="685" b="1"/>
          <a:stretch>
            <a:fillRect/>
          </a:stretch>
        </p:blipFill>
        <p:spPr>
          <a:xfrm>
            <a:off x="7161806" y="1460282"/>
            <a:ext cx="9993885" cy="7648571"/>
          </a:xfrm>
          <a:prstGeom prst="rect">
            <a:avLst/>
          </a:prstGeom>
          <a:effectLst/>
        </p:spPr>
      </p:pic>
      <p:pic>
        <p:nvPicPr>
          <p:cNvPr id="21" name="CJ-19">
            <a:hlinkClick r:id="" action="ppaction://media"/>
            <a:extLst>
              <a:ext uri="{FF2B5EF4-FFF2-40B4-BE49-F238E27FC236}">
                <a16:creationId xmlns:a16="http://schemas.microsoft.com/office/drawing/2014/main" id="{B09048C1-A796-F2E1-FA8A-65DE9B906514}"/>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5515015" y="9006109"/>
            <a:ext cx="487363" cy="487363"/>
          </a:xfrm>
          <a:prstGeom prst="rect">
            <a:avLst/>
          </a:prstGeom>
        </p:spPr>
      </p:pic>
    </p:spTree>
    <p:extLst>
      <p:ext uri="{BB962C8B-B14F-4D97-AF65-F5344CB8AC3E}">
        <p14:creationId xmlns:p14="http://schemas.microsoft.com/office/powerpoint/2010/main" val="430893039"/>
      </p:ext>
    </p:extLst>
  </p:cSld>
  <p:clrMapOvr>
    <a:masterClrMapping/>
  </p:clrMapOvr>
  <mc:AlternateContent xmlns:mc="http://schemas.openxmlformats.org/markup-compatibility/2006" xmlns:p14="http://schemas.microsoft.com/office/powerpoint/2010/main">
    <mc:Choice Requires="p14">
      <p:transition spd="slow" p14:dur="2000" advClick="0" advTm="37150"/>
    </mc:Choice>
    <mc:Fallback xmlns="">
      <p:transition spd="slow" advClick="0" advTm="371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808"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1"/>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rot="-10800000">
            <a:off x="8018942" y="-449028"/>
            <a:ext cx="2250111" cy="1792958"/>
            <a:chOff x="0" y="0"/>
            <a:chExt cx="812800" cy="905388"/>
          </a:xfrm>
        </p:grpSpPr>
        <p:sp>
          <p:nvSpPr>
            <p:cNvPr id="5" name="Freeform 5"/>
            <p:cNvSpPr/>
            <p:nvPr/>
          </p:nvSpPr>
          <p:spPr>
            <a:xfrm>
              <a:off x="32990" y="66810"/>
              <a:ext cx="746819" cy="838579"/>
            </a:xfrm>
            <a:custGeom>
              <a:avLst/>
              <a:gdLst/>
              <a:ahLst/>
              <a:cxnLst/>
              <a:rect l="l" t="t" r="r" b="b"/>
              <a:pathLst>
                <a:path w="746819" h="838579">
                  <a:moveTo>
                    <a:pt x="415679" y="27359"/>
                  </a:moveTo>
                  <a:lnTo>
                    <a:pt x="737541" y="744409"/>
                  </a:lnTo>
                  <a:cubicBezTo>
                    <a:pt x="746820" y="765082"/>
                    <a:pt x="744988" y="789048"/>
                    <a:pt x="732676" y="808071"/>
                  </a:cubicBezTo>
                  <a:cubicBezTo>
                    <a:pt x="720364" y="827093"/>
                    <a:pt x="699249" y="838578"/>
                    <a:pt x="676590" y="838578"/>
                  </a:cubicBezTo>
                  <a:lnTo>
                    <a:pt x="70231" y="838578"/>
                  </a:lnTo>
                  <a:cubicBezTo>
                    <a:pt x="47571" y="838578"/>
                    <a:pt x="26456" y="827093"/>
                    <a:pt x="14144" y="808071"/>
                  </a:cubicBezTo>
                  <a:cubicBezTo>
                    <a:pt x="1832" y="789048"/>
                    <a:pt x="0" y="765082"/>
                    <a:pt x="9279" y="744409"/>
                  </a:cubicBezTo>
                  <a:lnTo>
                    <a:pt x="331141" y="27359"/>
                  </a:lnTo>
                  <a:cubicBezTo>
                    <a:pt x="338613" y="10711"/>
                    <a:pt x="355162" y="0"/>
                    <a:pt x="373410" y="0"/>
                  </a:cubicBezTo>
                  <a:cubicBezTo>
                    <a:pt x="391658" y="0"/>
                    <a:pt x="408207" y="10711"/>
                    <a:pt x="415679" y="27359"/>
                  </a:cubicBezTo>
                  <a:close/>
                </a:path>
              </a:pathLst>
            </a:custGeom>
            <a:solidFill>
              <a:srgbClr val="0A0EAE">
                <a:alpha val="89804"/>
              </a:srgbClr>
            </a:solidFill>
          </p:spPr>
          <p:txBody>
            <a:bodyPr/>
            <a:lstStyle/>
            <a:p>
              <a:endParaRPr lang="en-US"/>
            </a:p>
          </p:txBody>
        </p:sp>
        <p:sp>
          <p:nvSpPr>
            <p:cNvPr id="6" name="TextBox 6"/>
            <p:cNvSpPr txBox="1"/>
            <p:nvPr/>
          </p:nvSpPr>
          <p:spPr>
            <a:xfrm>
              <a:off x="127000" y="353684"/>
              <a:ext cx="558800" cy="487034"/>
            </a:xfrm>
            <a:prstGeom prst="rect">
              <a:avLst/>
            </a:prstGeom>
          </p:spPr>
          <p:txBody>
            <a:bodyPr lIns="50800" tIns="50800" rIns="50800" bIns="50800" rtlCol="0" anchor="ctr"/>
            <a:lstStyle/>
            <a:p>
              <a:pPr algn="ctr">
                <a:lnSpc>
                  <a:spcPts val="3750"/>
                </a:lnSpc>
              </a:pPr>
              <a:endParaRPr/>
            </a:p>
          </p:txBody>
        </p:sp>
      </p:grpSp>
      <p:sp>
        <p:nvSpPr>
          <p:cNvPr id="7" name="Freeform 7"/>
          <p:cNvSpPr/>
          <p:nvPr/>
        </p:nvSpPr>
        <p:spPr>
          <a:xfrm>
            <a:off x="17794485" y="2781329"/>
            <a:ext cx="306763" cy="1333471"/>
          </a:xfrm>
          <a:custGeom>
            <a:avLst/>
            <a:gdLst/>
            <a:ahLst/>
            <a:cxnLst/>
            <a:rect l="l" t="t" r="r" b="b"/>
            <a:pathLst>
              <a:path w="306763" h="1333471">
                <a:moveTo>
                  <a:pt x="0" y="0"/>
                </a:moveTo>
                <a:lnTo>
                  <a:pt x="306763" y="0"/>
                </a:lnTo>
                <a:lnTo>
                  <a:pt x="306763" y="1333471"/>
                </a:lnTo>
                <a:lnTo>
                  <a:pt x="0" y="1333471"/>
                </a:lnTo>
                <a:lnTo>
                  <a:pt x="0" y="0"/>
                </a:lnTo>
                <a:close/>
              </a:path>
            </a:pathLst>
          </a:custGeom>
          <a:blipFill>
            <a:blip>
              <a:extLst>
                <a:ext uri="{96DAC541-7B7A-43D3-8B79-37D633B846F1}">
                  <asvg:svgBlip xmlns:asvg="http://schemas.microsoft.com/office/drawing/2016/SVG/main" r:embed="rId5"/>
                </a:ext>
              </a:extLst>
            </a:blip>
            <a:stretch>
              <a:fillRect r="-401084"/>
            </a:stretch>
          </a:blipFill>
        </p:spPr>
        <p:txBody>
          <a:bodyPr/>
          <a:lstStyle/>
          <a:p>
            <a:endParaRPr lang="en-US"/>
          </a:p>
        </p:txBody>
      </p:sp>
      <p:grpSp>
        <p:nvGrpSpPr>
          <p:cNvPr id="8" name="Group 8"/>
          <p:cNvGrpSpPr/>
          <p:nvPr/>
        </p:nvGrpSpPr>
        <p:grpSpPr>
          <a:xfrm rot="-10800000">
            <a:off x="15722224" y="4594602"/>
            <a:ext cx="5310317" cy="5136277"/>
            <a:chOff x="0" y="0"/>
            <a:chExt cx="812800" cy="786161"/>
          </a:xfrm>
        </p:grpSpPr>
        <p:sp>
          <p:nvSpPr>
            <p:cNvPr id="9" name="Freeform 9"/>
            <p:cNvSpPr/>
            <p:nvPr/>
          </p:nvSpPr>
          <p:spPr>
            <a:xfrm>
              <a:off x="15818" y="26626"/>
              <a:ext cx="781165" cy="759535"/>
            </a:xfrm>
            <a:custGeom>
              <a:avLst/>
              <a:gdLst/>
              <a:ahLst/>
              <a:cxnLst/>
              <a:rect l="l" t="t" r="r" b="b"/>
              <a:pathLst>
                <a:path w="781165" h="759535">
                  <a:moveTo>
                    <a:pt x="410667" y="12227"/>
                  </a:moveTo>
                  <a:lnTo>
                    <a:pt x="776897" y="720682"/>
                  </a:lnTo>
                  <a:cubicBezTo>
                    <a:pt x="781164" y="728937"/>
                    <a:pt x="780820" y="738818"/>
                    <a:pt x="775988" y="746755"/>
                  </a:cubicBezTo>
                  <a:cubicBezTo>
                    <a:pt x="771156" y="754691"/>
                    <a:pt x="762537" y="759535"/>
                    <a:pt x="753245" y="759535"/>
                  </a:cubicBezTo>
                  <a:lnTo>
                    <a:pt x="27919" y="759535"/>
                  </a:lnTo>
                  <a:cubicBezTo>
                    <a:pt x="18627" y="759535"/>
                    <a:pt x="10008" y="754691"/>
                    <a:pt x="5176" y="746755"/>
                  </a:cubicBezTo>
                  <a:cubicBezTo>
                    <a:pt x="344" y="738818"/>
                    <a:pt x="0" y="728937"/>
                    <a:pt x="4267" y="720682"/>
                  </a:cubicBezTo>
                  <a:lnTo>
                    <a:pt x="370497" y="12227"/>
                  </a:lnTo>
                  <a:cubicBezTo>
                    <a:pt x="374380" y="4717"/>
                    <a:pt x="382128" y="0"/>
                    <a:pt x="390582" y="0"/>
                  </a:cubicBezTo>
                  <a:cubicBezTo>
                    <a:pt x="399036" y="0"/>
                    <a:pt x="406784" y="4717"/>
                    <a:pt x="410667" y="12227"/>
                  </a:cubicBezTo>
                  <a:close/>
                </a:path>
              </a:pathLst>
            </a:custGeom>
            <a:solidFill>
              <a:srgbClr val="9CCC56"/>
            </a:solidFill>
          </p:spPr>
          <p:txBody>
            <a:bodyPr/>
            <a:lstStyle/>
            <a:p>
              <a:endParaRPr lang="en-US"/>
            </a:p>
          </p:txBody>
        </p:sp>
        <p:sp>
          <p:nvSpPr>
            <p:cNvPr id="10" name="TextBox 10"/>
            <p:cNvSpPr txBox="1"/>
            <p:nvPr/>
          </p:nvSpPr>
          <p:spPr>
            <a:xfrm>
              <a:off x="127000" y="298328"/>
              <a:ext cx="558800" cy="431678"/>
            </a:xfrm>
            <a:prstGeom prst="rect">
              <a:avLst/>
            </a:prstGeom>
          </p:spPr>
          <p:txBody>
            <a:bodyPr lIns="50800" tIns="50800" rIns="50800" bIns="50800" rtlCol="0" anchor="ctr"/>
            <a:lstStyle/>
            <a:p>
              <a:pPr algn="ctr">
                <a:lnSpc>
                  <a:spcPts val="3750"/>
                </a:lnSpc>
              </a:pPr>
              <a:endParaRPr/>
            </a:p>
          </p:txBody>
        </p:sp>
      </p:grpSp>
      <p:grpSp>
        <p:nvGrpSpPr>
          <p:cNvPr id="11" name="Group 11"/>
          <p:cNvGrpSpPr/>
          <p:nvPr/>
        </p:nvGrpSpPr>
        <p:grpSpPr>
          <a:xfrm>
            <a:off x="-4343609" y="2505206"/>
            <a:ext cx="22080944" cy="7059251"/>
            <a:chOff x="0" y="0"/>
            <a:chExt cx="1800779" cy="405309"/>
          </a:xfrm>
        </p:grpSpPr>
        <p:sp>
          <p:nvSpPr>
            <p:cNvPr id="12" name="Freeform 12"/>
            <p:cNvSpPr/>
            <p:nvPr/>
          </p:nvSpPr>
          <p:spPr>
            <a:xfrm>
              <a:off x="3705" y="0"/>
              <a:ext cx="1793369" cy="405309"/>
            </a:xfrm>
            <a:custGeom>
              <a:avLst/>
              <a:gdLst/>
              <a:ahLst/>
              <a:cxnLst/>
              <a:rect l="l" t="t" r="r" b="b"/>
              <a:pathLst>
                <a:path w="1793369" h="405309">
                  <a:moveTo>
                    <a:pt x="1583355" y="0"/>
                  </a:moveTo>
                  <a:lnTo>
                    <a:pt x="6813" y="0"/>
                  </a:lnTo>
                  <a:cubicBezTo>
                    <a:pt x="4562" y="0"/>
                    <a:pt x="2471" y="1166"/>
                    <a:pt x="1288" y="3082"/>
                  </a:cubicBezTo>
                  <a:cubicBezTo>
                    <a:pt x="106" y="4998"/>
                    <a:pt x="0" y="7390"/>
                    <a:pt x="1009" y="9403"/>
                  </a:cubicBezTo>
                  <a:lnTo>
                    <a:pt x="194781" y="395906"/>
                  </a:lnTo>
                  <a:cubicBezTo>
                    <a:pt x="197671" y="401670"/>
                    <a:pt x="203566" y="405309"/>
                    <a:pt x="210013" y="405309"/>
                  </a:cubicBezTo>
                  <a:lnTo>
                    <a:pt x="1786555" y="405309"/>
                  </a:lnTo>
                  <a:cubicBezTo>
                    <a:pt x="1788807" y="405309"/>
                    <a:pt x="1790898" y="404143"/>
                    <a:pt x="1792080" y="402227"/>
                  </a:cubicBezTo>
                  <a:cubicBezTo>
                    <a:pt x="1793263" y="400311"/>
                    <a:pt x="1793369" y="397919"/>
                    <a:pt x="1792360" y="395906"/>
                  </a:cubicBezTo>
                  <a:lnTo>
                    <a:pt x="1598588" y="9403"/>
                  </a:lnTo>
                  <a:cubicBezTo>
                    <a:pt x="1595698" y="3639"/>
                    <a:pt x="1589803" y="0"/>
                    <a:pt x="1583355" y="0"/>
                  </a:cubicBezTo>
                  <a:close/>
                </a:path>
              </a:pathLst>
            </a:custGeom>
            <a:solidFill>
              <a:srgbClr val="0A0EAE"/>
            </a:solidFill>
          </p:spPr>
          <p:txBody>
            <a:bodyPr/>
            <a:lstStyle/>
            <a:p>
              <a:endParaRPr lang="en-US"/>
            </a:p>
          </p:txBody>
        </p:sp>
        <p:sp>
          <p:nvSpPr>
            <p:cNvPr id="13" name="TextBox 13"/>
            <p:cNvSpPr txBox="1"/>
            <p:nvPr/>
          </p:nvSpPr>
          <p:spPr>
            <a:xfrm>
              <a:off x="101600" y="-66675"/>
              <a:ext cx="1597579" cy="471984"/>
            </a:xfrm>
            <a:prstGeom prst="rect">
              <a:avLst/>
            </a:prstGeom>
          </p:spPr>
          <p:txBody>
            <a:bodyPr lIns="50800" tIns="50800" rIns="50800" bIns="50800" rtlCol="0" anchor="ctr"/>
            <a:lstStyle/>
            <a:p>
              <a:pPr algn="ctr">
                <a:lnSpc>
                  <a:spcPts val="3750"/>
                </a:lnSpc>
              </a:pPr>
              <a:endParaRPr/>
            </a:p>
          </p:txBody>
        </p:sp>
      </p:grpSp>
      <p:sp>
        <p:nvSpPr>
          <p:cNvPr id="14" name="Freeform 14"/>
          <p:cNvSpPr/>
          <p:nvPr/>
        </p:nvSpPr>
        <p:spPr>
          <a:xfrm rot="10481927" flipH="1">
            <a:off x="16784572" y="4861938"/>
            <a:ext cx="4338708" cy="4105502"/>
          </a:xfrm>
          <a:custGeom>
            <a:avLst/>
            <a:gdLst/>
            <a:ahLst/>
            <a:cxnLst/>
            <a:rect l="l" t="t" r="r" b="b"/>
            <a:pathLst>
              <a:path w="4338708" h="4105502">
                <a:moveTo>
                  <a:pt x="4338707" y="0"/>
                </a:moveTo>
                <a:lnTo>
                  <a:pt x="0" y="0"/>
                </a:lnTo>
                <a:lnTo>
                  <a:pt x="0" y="4105502"/>
                </a:lnTo>
                <a:lnTo>
                  <a:pt x="4338707" y="4105502"/>
                </a:lnTo>
                <a:lnTo>
                  <a:pt x="4338707" y="0"/>
                </a:lnTo>
                <a:close/>
              </a:path>
            </a:pathLst>
          </a:custGeom>
          <a:blipFill>
            <a:blip>
              <a:alphaModFix amt="50000"/>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5" name="Freeform 15"/>
          <p:cNvSpPr/>
          <p:nvPr/>
        </p:nvSpPr>
        <p:spPr>
          <a:xfrm>
            <a:off x="-2269885" y="-2139480"/>
            <a:ext cx="3825635" cy="3380905"/>
          </a:xfrm>
          <a:custGeom>
            <a:avLst/>
            <a:gdLst/>
            <a:ahLst/>
            <a:cxnLst/>
            <a:rect l="l" t="t" r="r" b="b"/>
            <a:pathLst>
              <a:path w="3825635" h="3380905">
                <a:moveTo>
                  <a:pt x="0" y="0"/>
                </a:moveTo>
                <a:lnTo>
                  <a:pt x="3825635" y="0"/>
                </a:lnTo>
                <a:lnTo>
                  <a:pt x="3825635" y="3380905"/>
                </a:lnTo>
                <a:lnTo>
                  <a:pt x="0" y="3380905"/>
                </a:lnTo>
                <a:lnTo>
                  <a:pt x="0" y="0"/>
                </a:lnTo>
                <a:close/>
              </a:path>
            </a:pathLst>
          </a:custGeom>
          <a:blipFill>
            <a:blip>
              <a:alphaModFix amt="50000"/>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6" name="Freeform 16"/>
          <p:cNvSpPr/>
          <p:nvPr/>
        </p:nvSpPr>
        <p:spPr>
          <a:xfrm rot="-5400000">
            <a:off x="-397581" y="9002682"/>
            <a:ext cx="1022473" cy="511236"/>
          </a:xfrm>
          <a:custGeom>
            <a:avLst/>
            <a:gdLst/>
            <a:ahLst/>
            <a:cxnLst/>
            <a:rect l="l" t="t" r="r" b="b"/>
            <a:pathLst>
              <a:path w="1022473" h="511236">
                <a:moveTo>
                  <a:pt x="0" y="0"/>
                </a:moveTo>
                <a:lnTo>
                  <a:pt x="1022473" y="0"/>
                </a:lnTo>
                <a:lnTo>
                  <a:pt x="1022473" y="511236"/>
                </a:lnTo>
                <a:lnTo>
                  <a:pt x="0" y="51123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7" name="Freeform 17"/>
          <p:cNvSpPr/>
          <p:nvPr/>
        </p:nvSpPr>
        <p:spPr>
          <a:xfrm>
            <a:off x="368234" y="385226"/>
            <a:ext cx="899017" cy="732699"/>
          </a:xfrm>
          <a:custGeom>
            <a:avLst/>
            <a:gdLst/>
            <a:ahLst/>
            <a:cxnLst/>
            <a:rect l="l" t="t" r="r" b="b"/>
            <a:pathLst>
              <a:path w="899017" h="732699">
                <a:moveTo>
                  <a:pt x="0" y="0"/>
                </a:moveTo>
                <a:lnTo>
                  <a:pt x="899017" y="0"/>
                </a:lnTo>
                <a:lnTo>
                  <a:pt x="899017" y="732699"/>
                </a:lnTo>
                <a:lnTo>
                  <a:pt x="0" y="732699"/>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8" name="Freeform 18"/>
          <p:cNvSpPr/>
          <p:nvPr/>
        </p:nvSpPr>
        <p:spPr>
          <a:xfrm>
            <a:off x="17381258" y="-2517246"/>
            <a:ext cx="1992249" cy="4114800"/>
          </a:xfrm>
          <a:custGeom>
            <a:avLst/>
            <a:gdLst/>
            <a:ahLst/>
            <a:cxnLst/>
            <a:rect l="l" t="t" r="r" b="b"/>
            <a:pathLst>
              <a:path w="1992249" h="4114800">
                <a:moveTo>
                  <a:pt x="0" y="0"/>
                </a:moveTo>
                <a:lnTo>
                  <a:pt x="1992249" y="0"/>
                </a:lnTo>
                <a:lnTo>
                  <a:pt x="1992249" y="4114800"/>
                </a:lnTo>
                <a:lnTo>
                  <a:pt x="0" y="4114800"/>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9" name="Freeform 19"/>
          <p:cNvSpPr/>
          <p:nvPr/>
        </p:nvSpPr>
        <p:spPr>
          <a:xfrm>
            <a:off x="1267251" y="208000"/>
            <a:ext cx="2034705" cy="2206639"/>
          </a:xfrm>
          <a:custGeom>
            <a:avLst/>
            <a:gdLst/>
            <a:ahLst/>
            <a:cxnLst/>
            <a:rect l="l" t="t" r="r" b="b"/>
            <a:pathLst>
              <a:path w="2034705" h="2206639">
                <a:moveTo>
                  <a:pt x="0" y="0"/>
                </a:moveTo>
                <a:lnTo>
                  <a:pt x="2034705" y="0"/>
                </a:lnTo>
                <a:lnTo>
                  <a:pt x="2034705" y="2206639"/>
                </a:lnTo>
                <a:lnTo>
                  <a:pt x="0" y="2206639"/>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a:p>
        </p:txBody>
      </p:sp>
      <p:graphicFrame>
        <p:nvGraphicFramePr>
          <p:cNvPr id="3" name="Content Placeholder 2">
            <a:extLst>
              <a:ext uri="{FF2B5EF4-FFF2-40B4-BE49-F238E27FC236}">
                <a16:creationId xmlns:a16="http://schemas.microsoft.com/office/drawing/2014/main" id="{A25D7C9A-61D9-30D7-C883-7AB66F2A2459}"/>
              </a:ext>
            </a:extLst>
          </p:cNvPr>
          <p:cNvGraphicFramePr>
            <a:graphicFrameLocks/>
          </p:cNvGraphicFramePr>
          <p:nvPr>
            <p:extLst>
              <p:ext uri="{D42A27DB-BD31-4B8C-83A1-F6EECF244321}">
                <p14:modId xmlns:p14="http://schemas.microsoft.com/office/powerpoint/2010/main" val="1885059747"/>
              </p:ext>
            </p:extLst>
          </p:nvPr>
        </p:nvGraphicFramePr>
        <p:xfrm>
          <a:off x="824035" y="2978637"/>
          <a:ext cx="13577762" cy="5768426"/>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20" name="Title 1">
            <a:extLst>
              <a:ext uri="{FF2B5EF4-FFF2-40B4-BE49-F238E27FC236}">
                <a16:creationId xmlns:a16="http://schemas.microsoft.com/office/drawing/2014/main" id="{1298333C-FA90-DCF3-E526-294A1F40A7B5}"/>
              </a:ext>
            </a:extLst>
          </p:cNvPr>
          <p:cNvSpPr txBox="1">
            <a:spLocks/>
          </p:cNvSpPr>
          <p:nvPr/>
        </p:nvSpPr>
        <p:spPr>
          <a:xfrm>
            <a:off x="3886197" y="1437719"/>
            <a:ext cx="10515600" cy="1325563"/>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ts val="7474"/>
              </a:lnSpc>
            </a:pPr>
            <a:r>
              <a:rPr lang="en-US" b="1" dirty="0">
                <a:solidFill>
                  <a:srgbClr val="9CCC56"/>
                </a:solidFill>
                <a:latin typeface="Chakra Petch Bold"/>
                <a:ea typeface="Chakra Petch Bold"/>
                <a:cs typeface="Chakra Petch Bold"/>
                <a:sym typeface="Chakra Petch Bold"/>
              </a:rPr>
              <a:t>The Process – Reasonable Suspicion</a:t>
            </a:r>
          </a:p>
        </p:txBody>
      </p:sp>
      <p:sp>
        <p:nvSpPr>
          <p:cNvPr id="25" name="Rectangle 24">
            <a:extLst>
              <a:ext uri="{FF2B5EF4-FFF2-40B4-BE49-F238E27FC236}">
                <a16:creationId xmlns:a16="http://schemas.microsoft.com/office/drawing/2014/main" id="{D0288F90-738D-46B4-AA2B-2077FF8F2459}"/>
              </a:ext>
            </a:extLst>
          </p:cNvPr>
          <p:cNvSpPr/>
          <p:nvPr/>
        </p:nvSpPr>
        <p:spPr>
          <a:xfrm>
            <a:off x="4525490" y="8840584"/>
            <a:ext cx="5181600" cy="702301"/>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dirty="0">
              <a:ln>
                <a:noFill/>
              </a:ln>
              <a:solidFill>
                <a:srgbClr val="660066"/>
              </a:solidFill>
              <a:effectLst/>
              <a:uLnTx/>
              <a:uFillTx/>
              <a:latin typeface="Times New Roman" panose="02020603050405020304" pitchFamily="18" charset="0"/>
              <a:ea typeface="Malgun Gothic" panose="020B0503020000020004" pitchFamily="34" charset="-127"/>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u="sng" strike="noStrike" kern="1200" cap="none" spc="0" normalizeH="0" baseline="0" noProof="0" dirty="0">
                <a:ln>
                  <a:noFill/>
                </a:ln>
                <a:solidFill>
                  <a:schemeClr val="bg1"/>
                </a:solidFill>
                <a:effectLst/>
                <a:uLnTx/>
                <a:uFillTx/>
                <a:latin typeface="Times New Roman" panose="02020603050405020304" pitchFamily="18" charset="0"/>
                <a:ea typeface="Malgun Gothic" panose="020B0503020000020004" pitchFamily="34" charset="-127"/>
                <a:cs typeface="Times New Roman" panose="02020603050405020304" pitchFamily="18" charset="0"/>
              </a:rPr>
              <a:t>DO NOT allow employee to drive to or from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u="sng" strike="noStrike" kern="1200" cap="none" spc="0" normalizeH="0" baseline="0" noProof="0" dirty="0">
                <a:ln>
                  <a:noFill/>
                </a:ln>
                <a:solidFill>
                  <a:schemeClr val="bg1"/>
                </a:solidFill>
                <a:effectLst/>
                <a:uLnTx/>
                <a:uFillTx/>
                <a:latin typeface="Times New Roman" panose="02020603050405020304" pitchFamily="18" charset="0"/>
                <a:ea typeface="Malgun Gothic" panose="020B0503020000020004" pitchFamily="34" charset="-127"/>
                <a:cs typeface="Times New Roman" panose="02020603050405020304" pitchFamily="18" charset="0"/>
              </a:rPr>
              <a:t>the collection site.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dirty="0">
              <a:ln>
                <a:noFill/>
              </a:ln>
              <a:solidFill>
                <a:srgbClr val="660066"/>
              </a:solidFill>
              <a:effectLst/>
              <a:uLnTx/>
              <a:uFillTx/>
              <a:latin typeface="Times New Roman" panose="02020603050405020304" pitchFamily="18" charset="0"/>
              <a:ea typeface="Malgun Gothic" panose="020B0503020000020004" pitchFamily="34" charset="-127"/>
              <a:cs typeface="Times New Roman" panose="02020603050405020304" pitchFamily="18" charset="0"/>
            </a:endParaRPr>
          </a:p>
        </p:txBody>
      </p:sp>
      <p:pic>
        <p:nvPicPr>
          <p:cNvPr id="26" name="CJ-11 (1)">
            <a:hlinkClick r:id="" action="ppaction://media"/>
            <a:extLst>
              <a:ext uri="{FF2B5EF4-FFF2-40B4-BE49-F238E27FC236}">
                <a16:creationId xmlns:a16="http://schemas.microsoft.com/office/drawing/2014/main" id="{E85AFFCD-914C-E6F0-4658-79A2CA0DAADF}"/>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624247" y="8394461"/>
            <a:ext cx="487363" cy="487363"/>
          </a:xfrm>
          <a:prstGeom prst="rect">
            <a:avLst/>
          </a:prstGeom>
        </p:spPr>
      </p:pic>
    </p:spTree>
    <p:extLst>
      <p:ext uri="{BB962C8B-B14F-4D97-AF65-F5344CB8AC3E}">
        <p14:creationId xmlns:p14="http://schemas.microsoft.com/office/powerpoint/2010/main" val="3031988282"/>
      </p:ext>
    </p:extLst>
  </p:cSld>
  <p:clrMapOvr>
    <a:masterClrMapping/>
  </p:clrMapOvr>
  <mc:AlternateContent xmlns:mc="http://schemas.openxmlformats.org/markup-compatibility/2006" xmlns:p14="http://schemas.microsoft.com/office/powerpoint/2010/main">
    <mc:Choice Requires="p14">
      <p:transition spd="slow" p14:dur="2000" advClick="0" advTm="34000"/>
    </mc:Choice>
    <mc:Fallback xmlns="">
      <p:transition spd="slow" advClick="0" advTm="34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296"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6"/>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E006EA-B1C8-09C3-5D6F-5DB3E83DCD42}"/>
            </a:ext>
          </a:extLst>
        </p:cNvPr>
        <p:cNvGrpSpPr/>
        <p:nvPr/>
      </p:nvGrpSpPr>
      <p:grpSpPr>
        <a:xfrm>
          <a:off x="0" y="0"/>
          <a:ext cx="0" cy="0"/>
          <a:chOff x="0" y="0"/>
          <a:chExt cx="0" cy="0"/>
        </a:xfrm>
      </p:grpSpPr>
      <p:grpSp>
        <p:nvGrpSpPr>
          <p:cNvPr id="5" name="Group 5">
            <a:extLst>
              <a:ext uri="{FF2B5EF4-FFF2-40B4-BE49-F238E27FC236}">
                <a16:creationId xmlns:a16="http://schemas.microsoft.com/office/drawing/2014/main" id="{BBDDCB3D-B502-F284-384E-DC5613DAE6AA}"/>
              </a:ext>
            </a:extLst>
          </p:cNvPr>
          <p:cNvGrpSpPr/>
          <p:nvPr/>
        </p:nvGrpSpPr>
        <p:grpSpPr>
          <a:xfrm>
            <a:off x="11622069" y="-4163460"/>
            <a:ext cx="11145501" cy="9752315"/>
            <a:chOff x="0" y="0"/>
            <a:chExt cx="812800" cy="711200"/>
          </a:xfrm>
        </p:grpSpPr>
        <p:sp>
          <p:nvSpPr>
            <p:cNvPr id="6" name="Freeform 6">
              <a:extLst>
                <a:ext uri="{FF2B5EF4-FFF2-40B4-BE49-F238E27FC236}">
                  <a16:creationId xmlns:a16="http://schemas.microsoft.com/office/drawing/2014/main" id="{9B70077B-2AEA-C50F-F724-B7B48B5E3918}"/>
                </a:ext>
              </a:extLst>
            </p:cNvPr>
            <p:cNvSpPr/>
            <p:nvPr/>
          </p:nvSpPr>
          <p:spPr>
            <a:xfrm>
              <a:off x="10933" y="16124"/>
              <a:ext cx="790933" cy="695076"/>
            </a:xfrm>
            <a:custGeom>
              <a:avLst/>
              <a:gdLst/>
              <a:ahLst/>
              <a:cxnLst/>
              <a:rect l="l" t="t" r="r" b="b"/>
              <a:pathLst>
                <a:path w="790933" h="695076">
                  <a:moveTo>
                    <a:pt x="409252" y="8000"/>
                  </a:moveTo>
                  <a:lnTo>
                    <a:pt x="788082" y="670952"/>
                  </a:lnTo>
                  <a:cubicBezTo>
                    <a:pt x="790934" y="675942"/>
                    <a:pt x="790913" y="682074"/>
                    <a:pt x="788028" y="687045"/>
                  </a:cubicBezTo>
                  <a:cubicBezTo>
                    <a:pt x="785143" y="692016"/>
                    <a:pt x="779830" y="695076"/>
                    <a:pt x="774082" y="695076"/>
                  </a:cubicBezTo>
                  <a:lnTo>
                    <a:pt x="16852" y="695076"/>
                  </a:lnTo>
                  <a:cubicBezTo>
                    <a:pt x="11104" y="695076"/>
                    <a:pt x="5791" y="692016"/>
                    <a:pt x="2906" y="687045"/>
                  </a:cubicBezTo>
                  <a:cubicBezTo>
                    <a:pt x="21" y="682074"/>
                    <a:pt x="0" y="675942"/>
                    <a:pt x="2852" y="670952"/>
                  </a:cubicBezTo>
                  <a:lnTo>
                    <a:pt x="381682" y="8000"/>
                  </a:lnTo>
                  <a:cubicBezTo>
                    <a:pt x="384509" y="3053"/>
                    <a:pt x="389769" y="0"/>
                    <a:pt x="395467" y="0"/>
                  </a:cubicBezTo>
                  <a:cubicBezTo>
                    <a:pt x="401165" y="0"/>
                    <a:pt x="406425" y="3053"/>
                    <a:pt x="409252" y="8000"/>
                  </a:cubicBezTo>
                  <a:close/>
                </a:path>
              </a:pathLst>
            </a:custGeom>
            <a:solidFill>
              <a:srgbClr val="9CCC56"/>
            </a:solidFill>
          </p:spPr>
          <p:txBody>
            <a:bodyPr/>
            <a:lstStyle/>
            <a:p>
              <a:endParaRPr lang="en-US"/>
            </a:p>
          </p:txBody>
        </p:sp>
        <p:sp>
          <p:nvSpPr>
            <p:cNvPr id="7" name="TextBox 7">
              <a:extLst>
                <a:ext uri="{FF2B5EF4-FFF2-40B4-BE49-F238E27FC236}">
                  <a16:creationId xmlns:a16="http://schemas.microsoft.com/office/drawing/2014/main" id="{DACB6D0F-620C-2EB0-1350-E2C6C28FDDA5}"/>
                </a:ext>
              </a:extLst>
            </p:cNvPr>
            <p:cNvSpPr txBox="1"/>
            <p:nvPr/>
          </p:nvSpPr>
          <p:spPr>
            <a:xfrm>
              <a:off x="127000" y="263525"/>
              <a:ext cx="558800" cy="396875"/>
            </a:xfrm>
            <a:prstGeom prst="rect">
              <a:avLst/>
            </a:prstGeom>
          </p:spPr>
          <p:txBody>
            <a:bodyPr lIns="50801" tIns="50801" rIns="50801" bIns="50801" rtlCol="0" anchor="ctr"/>
            <a:lstStyle/>
            <a:p>
              <a:pPr algn="ctr">
                <a:lnSpc>
                  <a:spcPts val="3750"/>
                </a:lnSpc>
              </a:pPr>
              <a:endParaRPr/>
            </a:p>
          </p:txBody>
        </p:sp>
      </p:grpSp>
      <p:grpSp>
        <p:nvGrpSpPr>
          <p:cNvPr id="8" name="Group 8">
            <a:extLst>
              <a:ext uri="{FF2B5EF4-FFF2-40B4-BE49-F238E27FC236}">
                <a16:creationId xmlns:a16="http://schemas.microsoft.com/office/drawing/2014/main" id="{A57D7B85-C19F-6560-5A05-35A616DFA5DA}"/>
              </a:ext>
            </a:extLst>
          </p:cNvPr>
          <p:cNvGrpSpPr/>
          <p:nvPr/>
        </p:nvGrpSpPr>
        <p:grpSpPr>
          <a:xfrm rot="-10800000">
            <a:off x="11377363" y="-406135"/>
            <a:ext cx="4180139" cy="3657620"/>
            <a:chOff x="0" y="0"/>
            <a:chExt cx="812800" cy="711200"/>
          </a:xfrm>
        </p:grpSpPr>
        <p:sp>
          <p:nvSpPr>
            <p:cNvPr id="9" name="Freeform 9">
              <a:extLst>
                <a:ext uri="{FF2B5EF4-FFF2-40B4-BE49-F238E27FC236}">
                  <a16:creationId xmlns:a16="http://schemas.microsoft.com/office/drawing/2014/main" id="{E6C7DBF2-BB63-FF43-08F4-45D05D3A41DA}"/>
                </a:ext>
              </a:extLst>
            </p:cNvPr>
            <p:cNvSpPr/>
            <p:nvPr/>
          </p:nvSpPr>
          <p:spPr>
            <a:xfrm>
              <a:off x="29152" y="42992"/>
              <a:ext cx="754496" cy="668208"/>
            </a:xfrm>
            <a:custGeom>
              <a:avLst/>
              <a:gdLst/>
              <a:ahLst/>
              <a:cxnLst/>
              <a:rect l="l" t="t" r="r" b="b"/>
              <a:pathLst>
                <a:path w="754496" h="668208">
                  <a:moveTo>
                    <a:pt x="414003" y="21330"/>
                  </a:moveTo>
                  <a:lnTo>
                    <a:pt x="746893" y="603886"/>
                  </a:lnTo>
                  <a:cubicBezTo>
                    <a:pt x="754496" y="617192"/>
                    <a:pt x="754441" y="633540"/>
                    <a:pt x="746749" y="646795"/>
                  </a:cubicBezTo>
                  <a:cubicBezTo>
                    <a:pt x="739057" y="660050"/>
                    <a:pt x="724890" y="668208"/>
                    <a:pt x="709565" y="668208"/>
                  </a:cubicBezTo>
                  <a:lnTo>
                    <a:pt x="44931" y="668208"/>
                  </a:lnTo>
                  <a:cubicBezTo>
                    <a:pt x="29606" y="668208"/>
                    <a:pt x="15439" y="660050"/>
                    <a:pt x="7747" y="646795"/>
                  </a:cubicBezTo>
                  <a:cubicBezTo>
                    <a:pt x="55" y="633540"/>
                    <a:pt x="0" y="617192"/>
                    <a:pt x="7603" y="603886"/>
                  </a:cubicBezTo>
                  <a:lnTo>
                    <a:pt x="340493" y="21330"/>
                  </a:lnTo>
                  <a:cubicBezTo>
                    <a:pt x="348030" y="8140"/>
                    <a:pt x="362056" y="0"/>
                    <a:pt x="377248" y="0"/>
                  </a:cubicBezTo>
                  <a:cubicBezTo>
                    <a:pt x="392440" y="0"/>
                    <a:pt x="406466" y="8140"/>
                    <a:pt x="414003" y="21330"/>
                  </a:cubicBezTo>
                  <a:close/>
                </a:path>
              </a:pathLst>
            </a:custGeom>
            <a:solidFill>
              <a:srgbClr val="0A0EAE">
                <a:alpha val="89804"/>
              </a:srgbClr>
            </a:solidFill>
          </p:spPr>
          <p:txBody>
            <a:bodyPr/>
            <a:lstStyle/>
            <a:p>
              <a:endParaRPr lang="en-US"/>
            </a:p>
          </p:txBody>
        </p:sp>
        <p:sp>
          <p:nvSpPr>
            <p:cNvPr id="10" name="TextBox 10">
              <a:extLst>
                <a:ext uri="{FF2B5EF4-FFF2-40B4-BE49-F238E27FC236}">
                  <a16:creationId xmlns:a16="http://schemas.microsoft.com/office/drawing/2014/main" id="{74890257-CD98-6B05-D9E3-F02A1AF0F742}"/>
                </a:ext>
              </a:extLst>
            </p:cNvPr>
            <p:cNvSpPr txBox="1"/>
            <p:nvPr/>
          </p:nvSpPr>
          <p:spPr>
            <a:xfrm>
              <a:off x="127000" y="263525"/>
              <a:ext cx="558800" cy="396875"/>
            </a:xfrm>
            <a:prstGeom prst="rect">
              <a:avLst/>
            </a:prstGeom>
          </p:spPr>
          <p:txBody>
            <a:bodyPr lIns="50801" tIns="50801" rIns="50801" bIns="50801" rtlCol="0" anchor="ctr"/>
            <a:lstStyle/>
            <a:p>
              <a:pPr algn="ctr">
                <a:lnSpc>
                  <a:spcPts val="3750"/>
                </a:lnSpc>
              </a:pPr>
              <a:endParaRPr/>
            </a:p>
          </p:txBody>
        </p:sp>
      </p:grpSp>
      <p:grpSp>
        <p:nvGrpSpPr>
          <p:cNvPr id="11" name="Group 11">
            <a:extLst>
              <a:ext uri="{FF2B5EF4-FFF2-40B4-BE49-F238E27FC236}">
                <a16:creationId xmlns:a16="http://schemas.microsoft.com/office/drawing/2014/main" id="{BF8D06DA-DC7B-9256-3B44-B6C9E57B44C8}"/>
              </a:ext>
            </a:extLst>
          </p:cNvPr>
          <p:cNvGrpSpPr/>
          <p:nvPr/>
        </p:nvGrpSpPr>
        <p:grpSpPr>
          <a:xfrm>
            <a:off x="12444766" y="2989577"/>
            <a:ext cx="8794187" cy="7694915"/>
            <a:chOff x="0" y="0"/>
            <a:chExt cx="812800" cy="711200"/>
          </a:xfrm>
        </p:grpSpPr>
        <p:sp>
          <p:nvSpPr>
            <p:cNvPr id="12" name="Freeform 12">
              <a:extLst>
                <a:ext uri="{FF2B5EF4-FFF2-40B4-BE49-F238E27FC236}">
                  <a16:creationId xmlns:a16="http://schemas.microsoft.com/office/drawing/2014/main" id="{4EAEFACB-B164-9EF2-73E1-FCFD1942CCDF}"/>
                </a:ext>
              </a:extLst>
            </p:cNvPr>
            <p:cNvSpPr/>
            <p:nvPr/>
          </p:nvSpPr>
          <p:spPr>
            <a:xfrm>
              <a:off x="13857" y="20435"/>
              <a:ext cx="785086" cy="690765"/>
            </a:xfrm>
            <a:custGeom>
              <a:avLst/>
              <a:gdLst/>
              <a:ahLst/>
              <a:cxnLst/>
              <a:rect l="l" t="t" r="r" b="b"/>
              <a:pathLst>
                <a:path w="785086" h="690765">
                  <a:moveTo>
                    <a:pt x="410014" y="10139"/>
                  </a:moveTo>
                  <a:lnTo>
                    <a:pt x="781472" y="660191"/>
                  </a:lnTo>
                  <a:cubicBezTo>
                    <a:pt x="785086" y="666516"/>
                    <a:pt x="785060" y="674286"/>
                    <a:pt x="781404" y="680587"/>
                  </a:cubicBezTo>
                  <a:cubicBezTo>
                    <a:pt x="777748" y="686887"/>
                    <a:pt x="771014" y="690765"/>
                    <a:pt x="763729" y="690765"/>
                  </a:cubicBezTo>
                  <a:lnTo>
                    <a:pt x="21357" y="690765"/>
                  </a:lnTo>
                  <a:cubicBezTo>
                    <a:pt x="14072" y="690765"/>
                    <a:pt x="7338" y="686887"/>
                    <a:pt x="3682" y="680587"/>
                  </a:cubicBezTo>
                  <a:cubicBezTo>
                    <a:pt x="26" y="674286"/>
                    <a:pt x="0" y="666516"/>
                    <a:pt x="3614" y="660191"/>
                  </a:cubicBezTo>
                  <a:lnTo>
                    <a:pt x="375072" y="10139"/>
                  </a:lnTo>
                  <a:cubicBezTo>
                    <a:pt x="378655" y="3870"/>
                    <a:pt x="385322" y="0"/>
                    <a:pt x="392543" y="0"/>
                  </a:cubicBezTo>
                  <a:cubicBezTo>
                    <a:pt x="399764" y="0"/>
                    <a:pt x="406431" y="3870"/>
                    <a:pt x="410014" y="10139"/>
                  </a:cubicBezTo>
                  <a:close/>
                </a:path>
              </a:pathLst>
            </a:custGeom>
            <a:solidFill>
              <a:srgbClr val="9CCC56"/>
            </a:solidFill>
          </p:spPr>
          <p:txBody>
            <a:bodyPr/>
            <a:lstStyle/>
            <a:p>
              <a:endParaRPr lang="en-US"/>
            </a:p>
          </p:txBody>
        </p:sp>
        <p:sp>
          <p:nvSpPr>
            <p:cNvPr id="13" name="TextBox 13">
              <a:extLst>
                <a:ext uri="{FF2B5EF4-FFF2-40B4-BE49-F238E27FC236}">
                  <a16:creationId xmlns:a16="http://schemas.microsoft.com/office/drawing/2014/main" id="{14CEDC6E-2DEC-F325-93D0-96C701BF6807}"/>
                </a:ext>
              </a:extLst>
            </p:cNvPr>
            <p:cNvSpPr txBox="1"/>
            <p:nvPr/>
          </p:nvSpPr>
          <p:spPr>
            <a:xfrm>
              <a:off x="127000" y="263525"/>
              <a:ext cx="558800" cy="396875"/>
            </a:xfrm>
            <a:prstGeom prst="rect">
              <a:avLst/>
            </a:prstGeom>
          </p:spPr>
          <p:txBody>
            <a:bodyPr lIns="50801" tIns="50801" rIns="50801" bIns="50801" rtlCol="0" anchor="ctr"/>
            <a:lstStyle/>
            <a:p>
              <a:pPr algn="ctr">
                <a:lnSpc>
                  <a:spcPts val="3750"/>
                </a:lnSpc>
              </a:pPr>
              <a:endParaRPr/>
            </a:p>
          </p:txBody>
        </p:sp>
      </p:grpSp>
      <p:grpSp>
        <p:nvGrpSpPr>
          <p:cNvPr id="14" name="Group 14">
            <a:extLst>
              <a:ext uri="{FF2B5EF4-FFF2-40B4-BE49-F238E27FC236}">
                <a16:creationId xmlns:a16="http://schemas.microsoft.com/office/drawing/2014/main" id="{6AF44900-4E79-9E31-8A0C-0401A9C065FC}"/>
              </a:ext>
            </a:extLst>
          </p:cNvPr>
          <p:cNvGrpSpPr/>
          <p:nvPr/>
        </p:nvGrpSpPr>
        <p:grpSpPr>
          <a:xfrm>
            <a:off x="11622068" y="7617934"/>
            <a:ext cx="3885377" cy="3399704"/>
            <a:chOff x="0" y="0"/>
            <a:chExt cx="812800" cy="711200"/>
          </a:xfrm>
        </p:grpSpPr>
        <p:sp>
          <p:nvSpPr>
            <p:cNvPr id="15" name="Freeform 15">
              <a:extLst>
                <a:ext uri="{FF2B5EF4-FFF2-40B4-BE49-F238E27FC236}">
                  <a16:creationId xmlns:a16="http://schemas.microsoft.com/office/drawing/2014/main" id="{39FA5BB7-7122-236C-36F5-84FCBC511DEB}"/>
                </a:ext>
              </a:extLst>
            </p:cNvPr>
            <p:cNvSpPr/>
            <p:nvPr/>
          </p:nvSpPr>
          <p:spPr>
            <a:xfrm>
              <a:off x="31363" y="46254"/>
              <a:ext cx="750073" cy="664946"/>
            </a:xfrm>
            <a:custGeom>
              <a:avLst/>
              <a:gdLst/>
              <a:ahLst/>
              <a:cxnLst/>
              <a:rect l="l" t="t" r="r" b="b"/>
              <a:pathLst>
                <a:path w="750073" h="664946">
                  <a:moveTo>
                    <a:pt x="414581" y="22948"/>
                  </a:moveTo>
                  <a:lnTo>
                    <a:pt x="741893" y="595744"/>
                  </a:lnTo>
                  <a:cubicBezTo>
                    <a:pt x="750074" y="610060"/>
                    <a:pt x="750015" y="627648"/>
                    <a:pt x="741739" y="641908"/>
                  </a:cubicBezTo>
                  <a:cubicBezTo>
                    <a:pt x="733463" y="656169"/>
                    <a:pt x="718222" y="664946"/>
                    <a:pt x="701734" y="664946"/>
                  </a:cubicBezTo>
                  <a:lnTo>
                    <a:pt x="48340" y="664946"/>
                  </a:lnTo>
                  <a:cubicBezTo>
                    <a:pt x="31852" y="664946"/>
                    <a:pt x="16611" y="656169"/>
                    <a:pt x="8335" y="641908"/>
                  </a:cubicBezTo>
                  <a:cubicBezTo>
                    <a:pt x="59" y="627648"/>
                    <a:pt x="0" y="610060"/>
                    <a:pt x="8181" y="595744"/>
                  </a:cubicBezTo>
                  <a:lnTo>
                    <a:pt x="335493" y="22948"/>
                  </a:lnTo>
                  <a:cubicBezTo>
                    <a:pt x="343602" y="8757"/>
                    <a:pt x="358693" y="0"/>
                    <a:pt x="375037" y="0"/>
                  </a:cubicBezTo>
                  <a:cubicBezTo>
                    <a:pt x="391381" y="0"/>
                    <a:pt x="406472" y="8757"/>
                    <a:pt x="414581" y="22948"/>
                  </a:cubicBezTo>
                  <a:close/>
                </a:path>
              </a:pathLst>
            </a:custGeom>
            <a:solidFill>
              <a:srgbClr val="0A0EAE">
                <a:alpha val="89804"/>
              </a:srgbClr>
            </a:solidFill>
          </p:spPr>
          <p:txBody>
            <a:bodyPr/>
            <a:lstStyle/>
            <a:p>
              <a:endParaRPr lang="en-US"/>
            </a:p>
          </p:txBody>
        </p:sp>
        <p:sp>
          <p:nvSpPr>
            <p:cNvPr id="16" name="TextBox 16">
              <a:extLst>
                <a:ext uri="{FF2B5EF4-FFF2-40B4-BE49-F238E27FC236}">
                  <a16:creationId xmlns:a16="http://schemas.microsoft.com/office/drawing/2014/main" id="{088692E3-DB68-CC83-B0DD-ACF2CE1509B7}"/>
                </a:ext>
              </a:extLst>
            </p:cNvPr>
            <p:cNvSpPr txBox="1"/>
            <p:nvPr/>
          </p:nvSpPr>
          <p:spPr>
            <a:xfrm>
              <a:off x="127000" y="263525"/>
              <a:ext cx="558800" cy="396875"/>
            </a:xfrm>
            <a:prstGeom prst="rect">
              <a:avLst/>
            </a:prstGeom>
          </p:spPr>
          <p:txBody>
            <a:bodyPr lIns="50801" tIns="50801" rIns="50801" bIns="50801" rtlCol="0" anchor="ctr"/>
            <a:lstStyle/>
            <a:p>
              <a:pPr algn="ctr">
                <a:lnSpc>
                  <a:spcPts val="3750"/>
                </a:lnSpc>
              </a:pPr>
              <a:endParaRPr/>
            </a:p>
          </p:txBody>
        </p:sp>
      </p:grpSp>
      <p:sp>
        <p:nvSpPr>
          <p:cNvPr id="17" name="Freeform 17">
            <a:extLst>
              <a:ext uri="{FF2B5EF4-FFF2-40B4-BE49-F238E27FC236}">
                <a16:creationId xmlns:a16="http://schemas.microsoft.com/office/drawing/2014/main" id="{09CB6D80-C868-8FAD-F8AE-B0B24665D7E1}"/>
              </a:ext>
            </a:extLst>
          </p:cNvPr>
          <p:cNvSpPr/>
          <p:nvPr/>
        </p:nvSpPr>
        <p:spPr>
          <a:xfrm>
            <a:off x="-465592" y="9702770"/>
            <a:ext cx="2021342" cy="793377"/>
          </a:xfrm>
          <a:custGeom>
            <a:avLst/>
            <a:gdLst/>
            <a:ahLst/>
            <a:cxnLst/>
            <a:rect l="l" t="t" r="r" b="b"/>
            <a:pathLst>
              <a:path w="2021342" h="793377">
                <a:moveTo>
                  <a:pt x="0" y="0"/>
                </a:moveTo>
                <a:lnTo>
                  <a:pt x="2021342" y="0"/>
                </a:lnTo>
                <a:lnTo>
                  <a:pt x="2021342" y="793376"/>
                </a:lnTo>
                <a:lnTo>
                  <a:pt x="0" y="79337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18" name="Group 18">
            <a:extLst>
              <a:ext uri="{FF2B5EF4-FFF2-40B4-BE49-F238E27FC236}">
                <a16:creationId xmlns:a16="http://schemas.microsoft.com/office/drawing/2014/main" id="{6DB0686F-08EB-0F25-72D7-3BC43207A88F}"/>
              </a:ext>
            </a:extLst>
          </p:cNvPr>
          <p:cNvGrpSpPr/>
          <p:nvPr/>
        </p:nvGrpSpPr>
        <p:grpSpPr>
          <a:xfrm>
            <a:off x="16106621" y="303326"/>
            <a:ext cx="4035506" cy="818745"/>
            <a:chOff x="0" y="0"/>
            <a:chExt cx="5380674" cy="1091660"/>
          </a:xfrm>
        </p:grpSpPr>
        <p:sp>
          <p:nvSpPr>
            <p:cNvPr id="19" name="Freeform 19">
              <a:extLst>
                <a:ext uri="{FF2B5EF4-FFF2-40B4-BE49-F238E27FC236}">
                  <a16:creationId xmlns:a16="http://schemas.microsoft.com/office/drawing/2014/main" id="{197A3DA7-03B7-E5D0-1C5A-DAABBB9C11E4}"/>
                </a:ext>
              </a:extLst>
            </p:cNvPr>
            <p:cNvSpPr/>
            <p:nvPr/>
          </p:nvSpPr>
          <p:spPr>
            <a:xfrm>
              <a:off x="2599374" y="0"/>
              <a:ext cx="2781300" cy="1091660"/>
            </a:xfrm>
            <a:custGeom>
              <a:avLst/>
              <a:gdLst/>
              <a:ahLst/>
              <a:cxnLst/>
              <a:rect l="l" t="t" r="r" b="b"/>
              <a:pathLst>
                <a:path w="2781300" h="1091660">
                  <a:moveTo>
                    <a:pt x="0" y="0"/>
                  </a:moveTo>
                  <a:lnTo>
                    <a:pt x="2781300" y="0"/>
                  </a:lnTo>
                  <a:lnTo>
                    <a:pt x="2781300" y="1091660"/>
                  </a:lnTo>
                  <a:lnTo>
                    <a:pt x="0" y="109166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0" name="Freeform 20">
              <a:extLst>
                <a:ext uri="{FF2B5EF4-FFF2-40B4-BE49-F238E27FC236}">
                  <a16:creationId xmlns:a16="http://schemas.microsoft.com/office/drawing/2014/main" id="{0745D604-E865-522F-8BCF-AA3BFE39D336}"/>
                </a:ext>
              </a:extLst>
            </p:cNvPr>
            <p:cNvSpPr/>
            <p:nvPr/>
          </p:nvSpPr>
          <p:spPr>
            <a:xfrm>
              <a:off x="0" y="0"/>
              <a:ext cx="2487304" cy="1091660"/>
            </a:xfrm>
            <a:custGeom>
              <a:avLst/>
              <a:gdLst/>
              <a:ahLst/>
              <a:cxnLst/>
              <a:rect l="l" t="t" r="r" b="b"/>
              <a:pathLst>
                <a:path w="2487304" h="1091660">
                  <a:moveTo>
                    <a:pt x="0" y="0"/>
                  </a:moveTo>
                  <a:lnTo>
                    <a:pt x="2487304" y="0"/>
                  </a:lnTo>
                  <a:lnTo>
                    <a:pt x="2487304" y="1091660"/>
                  </a:lnTo>
                  <a:lnTo>
                    <a:pt x="0" y="1091660"/>
                  </a:lnTo>
                  <a:lnTo>
                    <a:pt x="0" y="0"/>
                  </a:lnTo>
                  <a:close/>
                </a:path>
              </a:pathLst>
            </a:custGeom>
            <a:blipFill>
              <a:blip>
                <a:extLst>
                  <a:ext uri="{96DAC541-7B7A-43D3-8B79-37D633B846F1}">
                    <asvg:svgBlip xmlns:asvg="http://schemas.microsoft.com/office/drawing/2016/SVG/main" r:embed="rId5"/>
                  </a:ext>
                </a:extLst>
              </a:blip>
              <a:stretch>
                <a:fillRect r="-11819"/>
              </a:stretch>
            </a:blipFill>
          </p:spPr>
          <p:txBody>
            <a:bodyPr/>
            <a:lstStyle/>
            <a:p>
              <a:endParaRPr lang="en-US"/>
            </a:p>
          </p:txBody>
        </p:sp>
      </p:grpSp>
      <p:sp>
        <p:nvSpPr>
          <p:cNvPr id="21" name="Freeform 21">
            <a:extLst>
              <a:ext uri="{FF2B5EF4-FFF2-40B4-BE49-F238E27FC236}">
                <a16:creationId xmlns:a16="http://schemas.microsoft.com/office/drawing/2014/main" id="{ECC3B393-022A-207A-06C3-CEFAEC1D48C8}"/>
              </a:ext>
            </a:extLst>
          </p:cNvPr>
          <p:cNvSpPr/>
          <p:nvPr/>
        </p:nvSpPr>
        <p:spPr>
          <a:xfrm>
            <a:off x="17674865" y="9720423"/>
            <a:ext cx="899018" cy="732699"/>
          </a:xfrm>
          <a:custGeom>
            <a:avLst/>
            <a:gdLst/>
            <a:ahLst/>
            <a:cxnLst/>
            <a:rect l="l" t="t" r="r" b="b"/>
            <a:pathLst>
              <a:path w="899017" h="732699">
                <a:moveTo>
                  <a:pt x="0" y="0"/>
                </a:moveTo>
                <a:lnTo>
                  <a:pt x="899018" y="0"/>
                </a:lnTo>
                <a:lnTo>
                  <a:pt x="899018" y="732699"/>
                </a:lnTo>
                <a:lnTo>
                  <a:pt x="0" y="732699"/>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22" name="Freeform 22">
            <a:extLst>
              <a:ext uri="{FF2B5EF4-FFF2-40B4-BE49-F238E27FC236}">
                <a16:creationId xmlns:a16="http://schemas.microsoft.com/office/drawing/2014/main" id="{E7A5312E-E28F-5039-C80C-57F5C134BFCF}"/>
              </a:ext>
            </a:extLst>
          </p:cNvPr>
          <p:cNvSpPr/>
          <p:nvPr/>
        </p:nvSpPr>
        <p:spPr>
          <a:xfrm rot="-2199196" flipH="1">
            <a:off x="-1587894" y="-1960574"/>
            <a:ext cx="3285470" cy="3108876"/>
          </a:xfrm>
          <a:custGeom>
            <a:avLst/>
            <a:gdLst/>
            <a:ahLst/>
            <a:cxnLst/>
            <a:rect l="l" t="t" r="r" b="b"/>
            <a:pathLst>
              <a:path w="3285470" h="3108876">
                <a:moveTo>
                  <a:pt x="3285469" y="0"/>
                </a:moveTo>
                <a:lnTo>
                  <a:pt x="0" y="0"/>
                </a:lnTo>
                <a:lnTo>
                  <a:pt x="0" y="3108876"/>
                </a:lnTo>
                <a:lnTo>
                  <a:pt x="3285469" y="3108876"/>
                </a:lnTo>
                <a:lnTo>
                  <a:pt x="3285469" y="0"/>
                </a:lnTo>
                <a:close/>
              </a:path>
            </a:pathLst>
          </a:custGeom>
          <a:blipFill>
            <a:blip>
              <a:alphaModFix amt="50000"/>
              <a:extLst>
                <a:ext uri="{96DAC541-7B7A-43D3-8B79-37D633B846F1}">
                  <asvg:svgBlip xmlns:asvg="http://schemas.microsoft.com/office/drawing/2016/SVG/main" r:embed="rId8"/>
                </a:ext>
              </a:extLst>
            </a:blip>
            <a:stretch>
              <a:fillRect/>
            </a:stretch>
          </a:blipFill>
        </p:spPr>
        <p:txBody>
          <a:bodyPr/>
          <a:lstStyle/>
          <a:p>
            <a:endParaRPr lang="en-US"/>
          </a:p>
        </p:txBody>
      </p:sp>
      <p:sp>
        <p:nvSpPr>
          <p:cNvPr id="23" name="Freeform 23">
            <a:extLst>
              <a:ext uri="{FF2B5EF4-FFF2-40B4-BE49-F238E27FC236}">
                <a16:creationId xmlns:a16="http://schemas.microsoft.com/office/drawing/2014/main" id="{0E32E6E2-5A73-B1FC-E98B-11F33F79635F}"/>
              </a:ext>
            </a:extLst>
          </p:cNvPr>
          <p:cNvSpPr/>
          <p:nvPr/>
        </p:nvSpPr>
        <p:spPr>
          <a:xfrm>
            <a:off x="368236" y="385227"/>
            <a:ext cx="899018" cy="732699"/>
          </a:xfrm>
          <a:custGeom>
            <a:avLst/>
            <a:gdLst/>
            <a:ahLst/>
            <a:cxnLst/>
            <a:rect l="l" t="t" r="r" b="b"/>
            <a:pathLst>
              <a:path w="899017" h="732699">
                <a:moveTo>
                  <a:pt x="0" y="0"/>
                </a:moveTo>
                <a:lnTo>
                  <a:pt x="899017" y="0"/>
                </a:lnTo>
                <a:lnTo>
                  <a:pt x="899017" y="732699"/>
                </a:lnTo>
                <a:lnTo>
                  <a:pt x="0" y="732699"/>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24" name="Freeform 24">
            <a:extLst>
              <a:ext uri="{FF2B5EF4-FFF2-40B4-BE49-F238E27FC236}">
                <a16:creationId xmlns:a16="http://schemas.microsoft.com/office/drawing/2014/main" id="{0FDEA527-E714-E8D9-8385-34A0342CDC86}"/>
              </a:ext>
            </a:extLst>
          </p:cNvPr>
          <p:cNvSpPr/>
          <p:nvPr/>
        </p:nvSpPr>
        <p:spPr>
          <a:xfrm>
            <a:off x="10737513" y="-3729575"/>
            <a:ext cx="1992249" cy="4114800"/>
          </a:xfrm>
          <a:custGeom>
            <a:avLst/>
            <a:gdLst/>
            <a:ahLst/>
            <a:cxnLst/>
            <a:rect l="l" t="t" r="r" b="b"/>
            <a:pathLst>
              <a:path w="1992249" h="4114800">
                <a:moveTo>
                  <a:pt x="0" y="0"/>
                </a:moveTo>
                <a:lnTo>
                  <a:pt x="1992249" y="0"/>
                </a:lnTo>
                <a:lnTo>
                  <a:pt x="1992249" y="4114800"/>
                </a:lnTo>
                <a:lnTo>
                  <a:pt x="0" y="4114800"/>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25" name="Freeform 25">
            <a:extLst>
              <a:ext uri="{FF2B5EF4-FFF2-40B4-BE49-F238E27FC236}">
                <a16:creationId xmlns:a16="http://schemas.microsoft.com/office/drawing/2014/main" id="{95F31CD2-9BB5-1785-F284-5814B0FFABF0}"/>
              </a:ext>
            </a:extLst>
          </p:cNvPr>
          <p:cNvSpPr/>
          <p:nvPr/>
        </p:nvSpPr>
        <p:spPr>
          <a:xfrm>
            <a:off x="9845024" y="1422675"/>
            <a:ext cx="8279351" cy="7606653"/>
          </a:xfrm>
          <a:custGeom>
            <a:avLst/>
            <a:gdLst/>
            <a:ahLst/>
            <a:cxnLst/>
            <a:rect l="l" t="t" r="r" b="b"/>
            <a:pathLst>
              <a:path w="8279350" h="7606653">
                <a:moveTo>
                  <a:pt x="0" y="0"/>
                </a:moveTo>
                <a:lnTo>
                  <a:pt x="8279350" y="0"/>
                </a:lnTo>
                <a:lnTo>
                  <a:pt x="8279350" y="7606653"/>
                </a:lnTo>
                <a:lnTo>
                  <a:pt x="0" y="7606653"/>
                </a:lnTo>
                <a:lnTo>
                  <a:pt x="0" y="0"/>
                </a:lnTo>
                <a:close/>
              </a:path>
            </a:pathLst>
          </a:custGeom>
          <a:blipFill>
            <a:blip>
              <a:alphaModFix amt="90000"/>
              <a:extLst>
                <a:ext uri="{96DAC541-7B7A-43D3-8B79-37D633B846F1}">
                  <asvg:svgBlip xmlns:asvg="http://schemas.microsoft.com/office/drawing/2016/SVG/main" r:embed="rId11"/>
                </a:ext>
              </a:extLst>
            </a:blip>
            <a:stretch>
              <a:fillRect/>
            </a:stretch>
          </a:blipFill>
          <a:ln cap="sq">
            <a:noFill/>
            <a:prstDash val="solid"/>
            <a:miter/>
          </a:ln>
        </p:spPr>
        <p:txBody>
          <a:bodyPr/>
          <a:lstStyle/>
          <a:p>
            <a:endParaRPr lang="en-US"/>
          </a:p>
        </p:txBody>
      </p:sp>
      <p:grpSp>
        <p:nvGrpSpPr>
          <p:cNvPr id="26" name="Group 26">
            <a:extLst>
              <a:ext uri="{FF2B5EF4-FFF2-40B4-BE49-F238E27FC236}">
                <a16:creationId xmlns:a16="http://schemas.microsoft.com/office/drawing/2014/main" id="{2CA604B3-4126-841A-7787-BD84171CCDBA}"/>
              </a:ext>
            </a:extLst>
          </p:cNvPr>
          <p:cNvGrpSpPr/>
          <p:nvPr/>
        </p:nvGrpSpPr>
        <p:grpSpPr>
          <a:xfrm>
            <a:off x="10430050" y="1422675"/>
            <a:ext cx="11520206" cy="7606653"/>
            <a:chOff x="0" y="0"/>
            <a:chExt cx="1057872" cy="698500"/>
          </a:xfrm>
        </p:grpSpPr>
        <p:sp>
          <p:nvSpPr>
            <p:cNvPr id="27" name="Freeform 27">
              <a:extLst>
                <a:ext uri="{FF2B5EF4-FFF2-40B4-BE49-F238E27FC236}">
                  <a16:creationId xmlns:a16="http://schemas.microsoft.com/office/drawing/2014/main" id="{CA691CEC-423E-27B0-8D01-EA457E0E21BF}"/>
                </a:ext>
              </a:extLst>
            </p:cNvPr>
            <p:cNvSpPr/>
            <p:nvPr/>
          </p:nvSpPr>
          <p:spPr>
            <a:xfrm>
              <a:off x="5162" y="0"/>
              <a:ext cx="1047548" cy="698500"/>
            </a:xfrm>
            <a:custGeom>
              <a:avLst/>
              <a:gdLst/>
              <a:ahLst/>
              <a:cxnLst/>
              <a:rect l="l" t="t" r="r" b="b"/>
              <a:pathLst>
                <a:path w="1047548" h="698500">
                  <a:moveTo>
                    <a:pt x="1039191" y="372485"/>
                  </a:moveTo>
                  <a:lnTo>
                    <a:pt x="863028" y="675265"/>
                  </a:lnTo>
                  <a:cubicBezTo>
                    <a:pt x="854659" y="689650"/>
                    <a:pt x="839271" y="698500"/>
                    <a:pt x="822629" y="698500"/>
                  </a:cubicBezTo>
                  <a:lnTo>
                    <a:pt x="224919" y="698500"/>
                  </a:lnTo>
                  <a:cubicBezTo>
                    <a:pt x="208276" y="698500"/>
                    <a:pt x="192889" y="689650"/>
                    <a:pt x="184520" y="675265"/>
                  </a:cubicBezTo>
                  <a:lnTo>
                    <a:pt x="8356" y="372485"/>
                  </a:lnTo>
                  <a:cubicBezTo>
                    <a:pt x="0" y="358122"/>
                    <a:pt x="0" y="340378"/>
                    <a:pt x="8356" y="326015"/>
                  </a:cubicBezTo>
                  <a:lnTo>
                    <a:pt x="184520" y="23235"/>
                  </a:lnTo>
                  <a:cubicBezTo>
                    <a:pt x="192889" y="8850"/>
                    <a:pt x="208276" y="0"/>
                    <a:pt x="224919" y="0"/>
                  </a:cubicBezTo>
                  <a:lnTo>
                    <a:pt x="822629" y="0"/>
                  </a:lnTo>
                  <a:cubicBezTo>
                    <a:pt x="839271" y="0"/>
                    <a:pt x="854659" y="8850"/>
                    <a:pt x="863028" y="23235"/>
                  </a:cubicBezTo>
                  <a:lnTo>
                    <a:pt x="1039191" y="326015"/>
                  </a:lnTo>
                  <a:cubicBezTo>
                    <a:pt x="1047548" y="340378"/>
                    <a:pt x="1047548" y="358122"/>
                    <a:pt x="1039191" y="372485"/>
                  </a:cubicBezTo>
                  <a:close/>
                </a:path>
              </a:pathLst>
            </a:custGeom>
            <a:solidFill>
              <a:srgbClr val="0A0EAE"/>
            </a:solidFill>
          </p:spPr>
          <p:txBody>
            <a:bodyPr/>
            <a:lstStyle/>
            <a:p>
              <a:endParaRPr lang="en-US"/>
            </a:p>
          </p:txBody>
        </p:sp>
        <p:sp>
          <p:nvSpPr>
            <p:cNvPr id="28" name="TextBox 28">
              <a:extLst>
                <a:ext uri="{FF2B5EF4-FFF2-40B4-BE49-F238E27FC236}">
                  <a16:creationId xmlns:a16="http://schemas.microsoft.com/office/drawing/2014/main" id="{B8CD7FC9-4461-8ACD-8622-4F7A8473DEC0}"/>
                </a:ext>
              </a:extLst>
            </p:cNvPr>
            <p:cNvSpPr txBox="1"/>
            <p:nvPr/>
          </p:nvSpPr>
          <p:spPr>
            <a:xfrm>
              <a:off x="114300" y="-66675"/>
              <a:ext cx="829272" cy="765175"/>
            </a:xfrm>
            <a:prstGeom prst="rect">
              <a:avLst/>
            </a:prstGeom>
          </p:spPr>
          <p:txBody>
            <a:bodyPr lIns="59834" tIns="59834" rIns="59834" bIns="59834" rtlCol="0" anchor="ctr"/>
            <a:lstStyle/>
            <a:p>
              <a:pPr algn="ctr">
                <a:lnSpc>
                  <a:spcPts val="3750"/>
                </a:lnSpc>
              </a:pPr>
              <a:endParaRPr/>
            </a:p>
          </p:txBody>
        </p:sp>
      </p:grpSp>
      <p:sp>
        <p:nvSpPr>
          <p:cNvPr id="30" name="Freeform 30" descr="Person holding smiling emoji">
            <a:extLst>
              <a:ext uri="{FF2B5EF4-FFF2-40B4-BE49-F238E27FC236}">
                <a16:creationId xmlns:a16="http://schemas.microsoft.com/office/drawing/2014/main" id="{22391C92-EF58-718C-F8C6-D27D33A90C5A}"/>
              </a:ext>
            </a:extLst>
          </p:cNvPr>
          <p:cNvSpPr/>
          <p:nvPr/>
        </p:nvSpPr>
        <p:spPr>
          <a:xfrm>
            <a:off x="11290860" y="1643116"/>
            <a:ext cx="9752259" cy="7078199"/>
          </a:xfrm>
          <a:custGeom>
            <a:avLst/>
            <a:gdLst/>
            <a:ahLst/>
            <a:cxnLst/>
            <a:rect l="l" t="t" r="r" b="b"/>
            <a:pathLst>
              <a:path w="962385" h="698500">
                <a:moveTo>
                  <a:pt x="955050" y="369643"/>
                </a:moveTo>
                <a:lnTo>
                  <a:pt x="775580" y="678107"/>
                </a:lnTo>
                <a:cubicBezTo>
                  <a:pt x="768234" y="690733"/>
                  <a:pt x="754729" y="698500"/>
                  <a:pt x="740121" y="698500"/>
                </a:cubicBezTo>
                <a:lnTo>
                  <a:pt x="222263" y="698500"/>
                </a:lnTo>
                <a:cubicBezTo>
                  <a:pt x="207655" y="698500"/>
                  <a:pt x="194150" y="690733"/>
                  <a:pt x="186804" y="678107"/>
                </a:cubicBezTo>
                <a:lnTo>
                  <a:pt x="7334" y="369643"/>
                </a:lnTo>
                <a:cubicBezTo>
                  <a:pt x="0" y="357037"/>
                  <a:pt x="0" y="341463"/>
                  <a:pt x="7334" y="328857"/>
                </a:cubicBezTo>
                <a:lnTo>
                  <a:pt x="186804" y="20393"/>
                </a:lnTo>
                <a:cubicBezTo>
                  <a:pt x="194150" y="7767"/>
                  <a:pt x="207655" y="0"/>
                  <a:pt x="222263" y="0"/>
                </a:cubicBezTo>
                <a:lnTo>
                  <a:pt x="740121" y="0"/>
                </a:lnTo>
                <a:cubicBezTo>
                  <a:pt x="754729" y="0"/>
                  <a:pt x="768234" y="7767"/>
                  <a:pt x="775580" y="20393"/>
                </a:cubicBezTo>
                <a:lnTo>
                  <a:pt x="955050" y="328857"/>
                </a:lnTo>
                <a:cubicBezTo>
                  <a:pt x="962385" y="341463"/>
                  <a:pt x="962385" y="357037"/>
                  <a:pt x="955050" y="369643"/>
                </a:cubicBezTo>
                <a:close/>
              </a:path>
            </a:pathLst>
          </a:custGeom>
          <a:blipFill>
            <a:blip r:embed="rId12" cstate="print">
              <a:extLst>
                <a:ext uri="{28A0092B-C50C-407E-A947-70E740481C1C}">
                  <a14:useLocalDpi xmlns:a14="http://schemas.microsoft.com/office/drawing/2010/main" val="0"/>
                </a:ext>
              </a:extLst>
            </a:blip>
            <a:stretch>
              <a:fillRect/>
            </a:stretch>
          </a:blipFill>
          <a:ln w="209550" cap="rnd">
            <a:solidFill>
              <a:srgbClr val="FFFFFF"/>
            </a:solidFill>
            <a:prstDash val="solid"/>
            <a:round/>
          </a:ln>
        </p:spPr>
        <p:txBody>
          <a:bodyPr/>
          <a:lstStyle/>
          <a:p>
            <a:endParaRPr lang="en-US" dirty="0"/>
          </a:p>
        </p:txBody>
      </p:sp>
      <p:pic>
        <p:nvPicPr>
          <p:cNvPr id="3" name="Picture 2">
            <a:extLst>
              <a:ext uri="{FF2B5EF4-FFF2-40B4-BE49-F238E27FC236}">
                <a16:creationId xmlns:a16="http://schemas.microsoft.com/office/drawing/2014/main" id="{3F761127-5087-F433-EA72-F0CF1E8062A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6584" y="-19440"/>
            <a:ext cx="10285715" cy="10285715"/>
          </a:xfrm>
          <a:prstGeom prst="rect">
            <a:avLst/>
          </a:prstGeom>
        </p:spPr>
      </p:pic>
      <p:sp>
        <p:nvSpPr>
          <p:cNvPr id="4" name="TextBox 3">
            <a:extLst>
              <a:ext uri="{FF2B5EF4-FFF2-40B4-BE49-F238E27FC236}">
                <a16:creationId xmlns:a16="http://schemas.microsoft.com/office/drawing/2014/main" id="{05B6585B-D672-9638-F506-8F2A08E60E5A}"/>
              </a:ext>
            </a:extLst>
          </p:cNvPr>
          <p:cNvSpPr txBox="1"/>
          <p:nvPr/>
        </p:nvSpPr>
        <p:spPr>
          <a:xfrm>
            <a:off x="817744" y="9335457"/>
            <a:ext cx="12411074" cy="523348"/>
          </a:xfrm>
          <a:prstGeom prst="rect">
            <a:avLst/>
          </a:prstGeom>
          <a:noFill/>
        </p:spPr>
        <p:txBody>
          <a:bodyPr wrap="square">
            <a:spAutoFit/>
          </a:bodyPr>
          <a:lstStyle/>
          <a:p>
            <a:r>
              <a:rPr lang="en-US" sz="2801" b="1" u="sng" dirty="0">
                <a:solidFill>
                  <a:srgbClr val="37797B"/>
                </a:solidFill>
                <a:latin typeface="Segoe UI" panose="020B0502040204020203" pitchFamily="34" charset="0"/>
                <a:ea typeface="Aptos" panose="020B0004020202020204" pitchFamily="34" charset="0"/>
                <a:cs typeface="Aptos" panose="020B0004020202020204" pitchFamily="34" charset="0"/>
                <a:hlinkClick r:id="rId14" tooltip="https://forms.office.com/pages/responsepage.aspx?id=daeturshleukvj7ebe0vfsmu5tcl5urmrmhireih88ruovlrvfvfntnswfrlstyxqlfbnzbxmkfsvcqlqcn0pwcu"/>
              </a:rPr>
              <a:t>Take the survey</a:t>
            </a:r>
            <a:endParaRPr lang="en-US" sz="2801" dirty="0">
              <a:latin typeface="Aptos" panose="020B0004020202020204" pitchFamily="34" charset="0"/>
              <a:ea typeface="Aptos" panose="020B0004020202020204" pitchFamily="34" charset="0"/>
              <a:cs typeface="Aptos" panose="020B0004020202020204" pitchFamily="34" charset="0"/>
            </a:endParaRPr>
          </a:p>
        </p:txBody>
      </p:sp>
      <p:sp>
        <p:nvSpPr>
          <p:cNvPr id="29" name="TextBox 28">
            <a:extLst>
              <a:ext uri="{FF2B5EF4-FFF2-40B4-BE49-F238E27FC236}">
                <a16:creationId xmlns:a16="http://schemas.microsoft.com/office/drawing/2014/main" id="{4256C223-0AC6-7166-C80B-7DF873598545}"/>
              </a:ext>
            </a:extLst>
          </p:cNvPr>
          <p:cNvSpPr txBox="1"/>
          <p:nvPr/>
        </p:nvSpPr>
        <p:spPr>
          <a:xfrm>
            <a:off x="817744" y="8721314"/>
            <a:ext cx="8463151" cy="584775"/>
          </a:xfrm>
          <a:prstGeom prst="rect">
            <a:avLst/>
          </a:prstGeom>
          <a:noFill/>
        </p:spPr>
        <p:txBody>
          <a:bodyPr wrap="none" rtlCol="0">
            <a:spAutoFit/>
          </a:bodyPr>
          <a:lstStyle/>
          <a:p>
            <a:r>
              <a:rPr lang="en-US" sz="3200" dirty="0"/>
              <a:t>Use the QR Code above or click on the link below:</a:t>
            </a:r>
          </a:p>
        </p:txBody>
      </p:sp>
      <p:pic>
        <p:nvPicPr>
          <p:cNvPr id="2" name="Untitled (94)">
            <a:hlinkClick r:id="" action="ppaction://media"/>
            <a:extLst>
              <a:ext uri="{FF2B5EF4-FFF2-40B4-BE49-F238E27FC236}">
                <a16:creationId xmlns:a16="http://schemas.microsoft.com/office/drawing/2014/main" id="{A76F2469-F7A4-FB04-34AF-70DA4DE41541}"/>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2676461" y="9538015"/>
            <a:ext cx="487363" cy="487363"/>
          </a:xfrm>
          <a:prstGeom prst="rect">
            <a:avLst/>
          </a:prstGeom>
        </p:spPr>
      </p:pic>
    </p:spTree>
    <p:extLst>
      <p:ext uri="{BB962C8B-B14F-4D97-AF65-F5344CB8AC3E}">
        <p14:creationId xmlns:p14="http://schemas.microsoft.com/office/powerpoint/2010/main" val="2404236514"/>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29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5"/>
          <p:cNvGrpSpPr/>
          <p:nvPr/>
        </p:nvGrpSpPr>
        <p:grpSpPr>
          <a:xfrm>
            <a:off x="11622068" y="-4163460"/>
            <a:ext cx="11145501" cy="9752314"/>
            <a:chOff x="0" y="0"/>
            <a:chExt cx="812800" cy="711200"/>
          </a:xfrm>
        </p:grpSpPr>
        <p:sp>
          <p:nvSpPr>
            <p:cNvPr id="6" name="Freeform 6"/>
            <p:cNvSpPr/>
            <p:nvPr/>
          </p:nvSpPr>
          <p:spPr>
            <a:xfrm>
              <a:off x="10933" y="16124"/>
              <a:ext cx="790933" cy="695076"/>
            </a:xfrm>
            <a:custGeom>
              <a:avLst/>
              <a:gdLst/>
              <a:ahLst/>
              <a:cxnLst/>
              <a:rect l="l" t="t" r="r" b="b"/>
              <a:pathLst>
                <a:path w="790933" h="695076">
                  <a:moveTo>
                    <a:pt x="409252" y="8000"/>
                  </a:moveTo>
                  <a:lnTo>
                    <a:pt x="788082" y="670952"/>
                  </a:lnTo>
                  <a:cubicBezTo>
                    <a:pt x="790934" y="675942"/>
                    <a:pt x="790913" y="682074"/>
                    <a:pt x="788028" y="687045"/>
                  </a:cubicBezTo>
                  <a:cubicBezTo>
                    <a:pt x="785143" y="692016"/>
                    <a:pt x="779830" y="695076"/>
                    <a:pt x="774082" y="695076"/>
                  </a:cubicBezTo>
                  <a:lnTo>
                    <a:pt x="16852" y="695076"/>
                  </a:lnTo>
                  <a:cubicBezTo>
                    <a:pt x="11104" y="695076"/>
                    <a:pt x="5791" y="692016"/>
                    <a:pt x="2906" y="687045"/>
                  </a:cubicBezTo>
                  <a:cubicBezTo>
                    <a:pt x="21" y="682074"/>
                    <a:pt x="0" y="675942"/>
                    <a:pt x="2852" y="670952"/>
                  </a:cubicBezTo>
                  <a:lnTo>
                    <a:pt x="381682" y="8000"/>
                  </a:lnTo>
                  <a:cubicBezTo>
                    <a:pt x="384509" y="3053"/>
                    <a:pt x="389769" y="0"/>
                    <a:pt x="395467" y="0"/>
                  </a:cubicBezTo>
                  <a:cubicBezTo>
                    <a:pt x="401165" y="0"/>
                    <a:pt x="406425" y="3053"/>
                    <a:pt x="409252" y="8000"/>
                  </a:cubicBezTo>
                  <a:close/>
                </a:path>
              </a:pathLst>
            </a:custGeom>
            <a:solidFill>
              <a:srgbClr val="9CCC56"/>
            </a:solidFill>
          </p:spPr>
          <p:txBody>
            <a:bodyPr/>
            <a:lstStyle/>
            <a:p>
              <a:endParaRPr lang="en-US"/>
            </a:p>
          </p:txBody>
        </p:sp>
        <p:sp>
          <p:nvSpPr>
            <p:cNvPr id="7" name="TextBox 7"/>
            <p:cNvSpPr txBox="1"/>
            <p:nvPr/>
          </p:nvSpPr>
          <p:spPr>
            <a:xfrm>
              <a:off x="127000" y="263525"/>
              <a:ext cx="558800" cy="396875"/>
            </a:xfrm>
            <a:prstGeom prst="rect">
              <a:avLst/>
            </a:prstGeom>
          </p:spPr>
          <p:txBody>
            <a:bodyPr lIns="50800" tIns="50800" rIns="50800" bIns="50800" rtlCol="0" anchor="ctr"/>
            <a:lstStyle/>
            <a:p>
              <a:pPr algn="ctr">
                <a:lnSpc>
                  <a:spcPts val="3750"/>
                </a:lnSpc>
              </a:pPr>
              <a:endParaRPr/>
            </a:p>
          </p:txBody>
        </p:sp>
      </p:grpSp>
      <p:grpSp>
        <p:nvGrpSpPr>
          <p:cNvPr id="8" name="Group 8"/>
          <p:cNvGrpSpPr/>
          <p:nvPr/>
        </p:nvGrpSpPr>
        <p:grpSpPr>
          <a:xfrm rot="-10800000">
            <a:off x="11377362" y="-406136"/>
            <a:ext cx="4180138" cy="3657620"/>
            <a:chOff x="0" y="0"/>
            <a:chExt cx="812800" cy="711200"/>
          </a:xfrm>
        </p:grpSpPr>
        <p:sp>
          <p:nvSpPr>
            <p:cNvPr id="9" name="Freeform 9"/>
            <p:cNvSpPr/>
            <p:nvPr/>
          </p:nvSpPr>
          <p:spPr>
            <a:xfrm>
              <a:off x="29152" y="42992"/>
              <a:ext cx="754496" cy="668208"/>
            </a:xfrm>
            <a:custGeom>
              <a:avLst/>
              <a:gdLst/>
              <a:ahLst/>
              <a:cxnLst/>
              <a:rect l="l" t="t" r="r" b="b"/>
              <a:pathLst>
                <a:path w="754496" h="668208">
                  <a:moveTo>
                    <a:pt x="414003" y="21330"/>
                  </a:moveTo>
                  <a:lnTo>
                    <a:pt x="746893" y="603886"/>
                  </a:lnTo>
                  <a:cubicBezTo>
                    <a:pt x="754496" y="617192"/>
                    <a:pt x="754441" y="633540"/>
                    <a:pt x="746749" y="646795"/>
                  </a:cubicBezTo>
                  <a:cubicBezTo>
                    <a:pt x="739057" y="660050"/>
                    <a:pt x="724890" y="668208"/>
                    <a:pt x="709565" y="668208"/>
                  </a:cubicBezTo>
                  <a:lnTo>
                    <a:pt x="44931" y="668208"/>
                  </a:lnTo>
                  <a:cubicBezTo>
                    <a:pt x="29606" y="668208"/>
                    <a:pt x="15439" y="660050"/>
                    <a:pt x="7747" y="646795"/>
                  </a:cubicBezTo>
                  <a:cubicBezTo>
                    <a:pt x="55" y="633540"/>
                    <a:pt x="0" y="617192"/>
                    <a:pt x="7603" y="603886"/>
                  </a:cubicBezTo>
                  <a:lnTo>
                    <a:pt x="340493" y="21330"/>
                  </a:lnTo>
                  <a:cubicBezTo>
                    <a:pt x="348030" y="8140"/>
                    <a:pt x="362056" y="0"/>
                    <a:pt x="377248" y="0"/>
                  </a:cubicBezTo>
                  <a:cubicBezTo>
                    <a:pt x="392440" y="0"/>
                    <a:pt x="406466" y="8140"/>
                    <a:pt x="414003" y="21330"/>
                  </a:cubicBezTo>
                  <a:close/>
                </a:path>
              </a:pathLst>
            </a:custGeom>
            <a:solidFill>
              <a:srgbClr val="0A0EAE">
                <a:alpha val="89804"/>
              </a:srgbClr>
            </a:solidFill>
          </p:spPr>
          <p:txBody>
            <a:bodyPr/>
            <a:lstStyle/>
            <a:p>
              <a:endParaRPr lang="en-US"/>
            </a:p>
          </p:txBody>
        </p:sp>
        <p:sp>
          <p:nvSpPr>
            <p:cNvPr id="10" name="TextBox 10"/>
            <p:cNvSpPr txBox="1"/>
            <p:nvPr/>
          </p:nvSpPr>
          <p:spPr>
            <a:xfrm>
              <a:off x="127000" y="263525"/>
              <a:ext cx="558800" cy="396875"/>
            </a:xfrm>
            <a:prstGeom prst="rect">
              <a:avLst/>
            </a:prstGeom>
          </p:spPr>
          <p:txBody>
            <a:bodyPr lIns="50800" tIns="50800" rIns="50800" bIns="50800" rtlCol="0" anchor="ctr"/>
            <a:lstStyle/>
            <a:p>
              <a:pPr algn="ctr">
                <a:lnSpc>
                  <a:spcPts val="3750"/>
                </a:lnSpc>
              </a:pPr>
              <a:endParaRPr/>
            </a:p>
          </p:txBody>
        </p:sp>
      </p:grpSp>
      <p:grpSp>
        <p:nvGrpSpPr>
          <p:cNvPr id="11" name="Group 11"/>
          <p:cNvGrpSpPr/>
          <p:nvPr/>
        </p:nvGrpSpPr>
        <p:grpSpPr>
          <a:xfrm>
            <a:off x="12444764" y="2989577"/>
            <a:ext cx="8794187" cy="7694914"/>
            <a:chOff x="0" y="0"/>
            <a:chExt cx="812800" cy="711200"/>
          </a:xfrm>
        </p:grpSpPr>
        <p:sp>
          <p:nvSpPr>
            <p:cNvPr id="12" name="Freeform 12"/>
            <p:cNvSpPr/>
            <p:nvPr/>
          </p:nvSpPr>
          <p:spPr>
            <a:xfrm>
              <a:off x="13857" y="20435"/>
              <a:ext cx="785086" cy="690765"/>
            </a:xfrm>
            <a:custGeom>
              <a:avLst/>
              <a:gdLst/>
              <a:ahLst/>
              <a:cxnLst/>
              <a:rect l="l" t="t" r="r" b="b"/>
              <a:pathLst>
                <a:path w="785086" h="690765">
                  <a:moveTo>
                    <a:pt x="410014" y="10139"/>
                  </a:moveTo>
                  <a:lnTo>
                    <a:pt x="781472" y="660191"/>
                  </a:lnTo>
                  <a:cubicBezTo>
                    <a:pt x="785086" y="666516"/>
                    <a:pt x="785060" y="674286"/>
                    <a:pt x="781404" y="680587"/>
                  </a:cubicBezTo>
                  <a:cubicBezTo>
                    <a:pt x="777748" y="686887"/>
                    <a:pt x="771014" y="690765"/>
                    <a:pt x="763729" y="690765"/>
                  </a:cubicBezTo>
                  <a:lnTo>
                    <a:pt x="21357" y="690765"/>
                  </a:lnTo>
                  <a:cubicBezTo>
                    <a:pt x="14072" y="690765"/>
                    <a:pt x="7338" y="686887"/>
                    <a:pt x="3682" y="680587"/>
                  </a:cubicBezTo>
                  <a:cubicBezTo>
                    <a:pt x="26" y="674286"/>
                    <a:pt x="0" y="666516"/>
                    <a:pt x="3614" y="660191"/>
                  </a:cubicBezTo>
                  <a:lnTo>
                    <a:pt x="375072" y="10139"/>
                  </a:lnTo>
                  <a:cubicBezTo>
                    <a:pt x="378655" y="3870"/>
                    <a:pt x="385322" y="0"/>
                    <a:pt x="392543" y="0"/>
                  </a:cubicBezTo>
                  <a:cubicBezTo>
                    <a:pt x="399764" y="0"/>
                    <a:pt x="406431" y="3870"/>
                    <a:pt x="410014" y="10139"/>
                  </a:cubicBezTo>
                  <a:close/>
                </a:path>
              </a:pathLst>
            </a:custGeom>
            <a:solidFill>
              <a:srgbClr val="9CCC56"/>
            </a:solidFill>
          </p:spPr>
          <p:txBody>
            <a:bodyPr/>
            <a:lstStyle/>
            <a:p>
              <a:endParaRPr lang="en-US"/>
            </a:p>
          </p:txBody>
        </p:sp>
        <p:sp>
          <p:nvSpPr>
            <p:cNvPr id="13" name="TextBox 13"/>
            <p:cNvSpPr txBox="1"/>
            <p:nvPr/>
          </p:nvSpPr>
          <p:spPr>
            <a:xfrm>
              <a:off x="127000" y="263525"/>
              <a:ext cx="558800" cy="396875"/>
            </a:xfrm>
            <a:prstGeom prst="rect">
              <a:avLst/>
            </a:prstGeom>
          </p:spPr>
          <p:txBody>
            <a:bodyPr lIns="50800" tIns="50800" rIns="50800" bIns="50800" rtlCol="0" anchor="ctr"/>
            <a:lstStyle/>
            <a:p>
              <a:pPr algn="ctr">
                <a:lnSpc>
                  <a:spcPts val="3750"/>
                </a:lnSpc>
              </a:pPr>
              <a:endParaRPr/>
            </a:p>
          </p:txBody>
        </p:sp>
      </p:grpSp>
      <p:grpSp>
        <p:nvGrpSpPr>
          <p:cNvPr id="14" name="Group 14"/>
          <p:cNvGrpSpPr/>
          <p:nvPr/>
        </p:nvGrpSpPr>
        <p:grpSpPr>
          <a:xfrm>
            <a:off x="11622068" y="7617932"/>
            <a:ext cx="3885376" cy="3399704"/>
            <a:chOff x="0" y="0"/>
            <a:chExt cx="812800" cy="711200"/>
          </a:xfrm>
        </p:grpSpPr>
        <p:sp>
          <p:nvSpPr>
            <p:cNvPr id="15" name="Freeform 15"/>
            <p:cNvSpPr/>
            <p:nvPr/>
          </p:nvSpPr>
          <p:spPr>
            <a:xfrm>
              <a:off x="31363" y="46254"/>
              <a:ext cx="750073" cy="664946"/>
            </a:xfrm>
            <a:custGeom>
              <a:avLst/>
              <a:gdLst/>
              <a:ahLst/>
              <a:cxnLst/>
              <a:rect l="l" t="t" r="r" b="b"/>
              <a:pathLst>
                <a:path w="750073" h="664946">
                  <a:moveTo>
                    <a:pt x="414581" y="22948"/>
                  </a:moveTo>
                  <a:lnTo>
                    <a:pt x="741893" y="595744"/>
                  </a:lnTo>
                  <a:cubicBezTo>
                    <a:pt x="750074" y="610060"/>
                    <a:pt x="750015" y="627648"/>
                    <a:pt x="741739" y="641908"/>
                  </a:cubicBezTo>
                  <a:cubicBezTo>
                    <a:pt x="733463" y="656169"/>
                    <a:pt x="718222" y="664946"/>
                    <a:pt x="701734" y="664946"/>
                  </a:cubicBezTo>
                  <a:lnTo>
                    <a:pt x="48340" y="664946"/>
                  </a:lnTo>
                  <a:cubicBezTo>
                    <a:pt x="31852" y="664946"/>
                    <a:pt x="16611" y="656169"/>
                    <a:pt x="8335" y="641908"/>
                  </a:cubicBezTo>
                  <a:cubicBezTo>
                    <a:pt x="59" y="627648"/>
                    <a:pt x="0" y="610060"/>
                    <a:pt x="8181" y="595744"/>
                  </a:cubicBezTo>
                  <a:lnTo>
                    <a:pt x="335493" y="22948"/>
                  </a:lnTo>
                  <a:cubicBezTo>
                    <a:pt x="343602" y="8757"/>
                    <a:pt x="358693" y="0"/>
                    <a:pt x="375037" y="0"/>
                  </a:cubicBezTo>
                  <a:cubicBezTo>
                    <a:pt x="391381" y="0"/>
                    <a:pt x="406472" y="8757"/>
                    <a:pt x="414581" y="22948"/>
                  </a:cubicBezTo>
                  <a:close/>
                </a:path>
              </a:pathLst>
            </a:custGeom>
            <a:solidFill>
              <a:srgbClr val="0A0EAE">
                <a:alpha val="89804"/>
              </a:srgbClr>
            </a:solidFill>
          </p:spPr>
          <p:txBody>
            <a:bodyPr/>
            <a:lstStyle/>
            <a:p>
              <a:endParaRPr lang="en-US"/>
            </a:p>
          </p:txBody>
        </p:sp>
        <p:sp>
          <p:nvSpPr>
            <p:cNvPr id="16" name="TextBox 16"/>
            <p:cNvSpPr txBox="1"/>
            <p:nvPr/>
          </p:nvSpPr>
          <p:spPr>
            <a:xfrm>
              <a:off x="127000" y="263525"/>
              <a:ext cx="558800" cy="396875"/>
            </a:xfrm>
            <a:prstGeom prst="rect">
              <a:avLst/>
            </a:prstGeom>
          </p:spPr>
          <p:txBody>
            <a:bodyPr lIns="50800" tIns="50800" rIns="50800" bIns="50800" rtlCol="0" anchor="ctr"/>
            <a:lstStyle/>
            <a:p>
              <a:pPr algn="ctr">
                <a:lnSpc>
                  <a:spcPts val="3750"/>
                </a:lnSpc>
              </a:pPr>
              <a:endParaRPr/>
            </a:p>
          </p:txBody>
        </p:sp>
      </p:grpSp>
      <p:sp>
        <p:nvSpPr>
          <p:cNvPr id="17" name="Freeform 17"/>
          <p:cNvSpPr/>
          <p:nvPr/>
        </p:nvSpPr>
        <p:spPr>
          <a:xfrm>
            <a:off x="-465592" y="9702769"/>
            <a:ext cx="2021342" cy="793377"/>
          </a:xfrm>
          <a:custGeom>
            <a:avLst/>
            <a:gdLst/>
            <a:ahLst/>
            <a:cxnLst/>
            <a:rect l="l" t="t" r="r" b="b"/>
            <a:pathLst>
              <a:path w="2021342" h="793377">
                <a:moveTo>
                  <a:pt x="0" y="0"/>
                </a:moveTo>
                <a:lnTo>
                  <a:pt x="2021342" y="0"/>
                </a:lnTo>
                <a:lnTo>
                  <a:pt x="2021342" y="793376"/>
                </a:lnTo>
                <a:lnTo>
                  <a:pt x="0" y="79337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18" name="Group 18"/>
          <p:cNvGrpSpPr/>
          <p:nvPr/>
        </p:nvGrpSpPr>
        <p:grpSpPr>
          <a:xfrm>
            <a:off x="16106620" y="303325"/>
            <a:ext cx="4035505" cy="818745"/>
            <a:chOff x="0" y="0"/>
            <a:chExt cx="5380674" cy="1091660"/>
          </a:xfrm>
        </p:grpSpPr>
        <p:sp>
          <p:nvSpPr>
            <p:cNvPr id="19" name="Freeform 19"/>
            <p:cNvSpPr/>
            <p:nvPr/>
          </p:nvSpPr>
          <p:spPr>
            <a:xfrm>
              <a:off x="2599374" y="0"/>
              <a:ext cx="2781300" cy="1091660"/>
            </a:xfrm>
            <a:custGeom>
              <a:avLst/>
              <a:gdLst/>
              <a:ahLst/>
              <a:cxnLst/>
              <a:rect l="l" t="t" r="r" b="b"/>
              <a:pathLst>
                <a:path w="2781300" h="1091660">
                  <a:moveTo>
                    <a:pt x="0" y="0"/>
                  </a:moveTo>
                  <a:lnTo>
                    <a:pt x="2781300" y="0"/>
                  </a:lnTo>
                  <a:lnTo>
                    <a:pt x="2781300" y="1091660"/>
                  </a:lnTo>
                  <a:lnTo>
                    <a:pt x="0" y="109166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0" name="Freeform 20"/>
            <p:cNvSpPr/>
            <p:nvPr/>
          </p:nvSpPr>
          <p:spPr>
            <a:xfrm>
              <a:off x="0" y="0"/>
              <a:ext cx="2487304" cy="1091660"/>
            </a:xfrm>
            <a:custGeom>
              <a:avLst/>
              <a:gdLst/>
              <a:ahLst/>
              <a:cxnLst/>
              <a:rect l="l" t="t" r="r" b="b"/>
              <a:pathLst>
                <a:path w="2487304" h="1091660">
                  <a:moveTo>
                    <a:pt x="0" y="0"/>
                  </a:moveTo>
                  <a:lnTo>
                    <a:pt x="2487304" y="0"/>
                  </a:lnTo>
                  <a:lnTo>
                    <a:pt x="2487304" y="1091660"/>
                  </a:lnTo>
                  <a:lnTo>
                    <a:pt x="0" y="1091660"/>
                  </a:lnTo>
                  <a:lnTo>
                    <a:pt x="0" y="0"/>
                  </a:lnTo>
                  <a:close/>
                </a:path>
              </a:pathLst>
            </a:custGeom>
            <a:blipFill>
              <a:blip>
                <a:extLst>
                  <a:ext uri="{96DAC541-7B7A-43D3-8B79-37D633B846F1}">
                    <asvg:svgBlip xmlns:asvg="http://schemas.microsoft.com/office/drawing/2016/SVG/main" r:embed="rId5"/>
                  </a:ext>
                </a:extLst>
              </a:blip>
              <a:stretch>
                <a:fillRect r="-11819"/>
              </a:stretch>
            </a:blipFill>
          </p:spPr>
          <p:txBody>
            <a:bodyPr/>
            <a:lstStyle/>
            <a:p>
              <a:endParaRPr lang="en-US"/>
            </a:p>
          </p:txBody>
        </p:sp>
      </p:grpSp>
      <p:sp>
        <p:nvSpPr>
          <p:cNvPr id="21" name="Freeform 21"/>
          <p:cNvSpPr/>
          <p:nvPr/>
        </p:nvSpPr>
        <p:spPr>
          <a:xfrm>
            <a:off x="17674864" y="9720423"/>
            <a:ext cx="899017" cy="732699"/>
          </a:xfrm>
          <a:custGeom>
            <a:avLst/>
            <a:gdLst/>
            <a:ahLst/>
            <a:cxnLst/>
            <a:rect l="l" t="t" r="r" b="b"/>
            <a:pathLst>
              <a:path w="899017" h="732699">
                <a:moveTo>
                  <a:pt x="0" y="0"/>
                </a:moveTo>
                <a:lnTo>
                  <a:pt x="899018" y="0"/>
                </a:lnTo>
                <a:lnTo>
                  <a:pt x="899018" y="732699"/>
                </a:lnTo>
                <a:lnTo>
                  <a:pt x="0" y="732699"/>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22" name="Freeform 22"/>
          <p:cNvSpPr/>
          <p:nvPr/>
        </p:nvSpPr>
        <p:spPr>
          <a:xfrm rot="-2199196" flipH="1">
            <a:off x="-1587894" y="-1960574"/>
            <a:ext cx="3285470" cy="3108876"/>
          </a:xfrm>
          <a:custGeom>
            <a:avLst/>
            <a:gdLst/>
            <a:ahLst/>
            <a:cxnLst/>
            <a:rect l="l" t="t" r="r" b="b"/>
            <a:pathLst>
              <a:path w="3285470" h="3108876">
                <a:moveTo>
                  <a:pt x="3285469" y="0"/>
                </a:moveTo>
                <a:lnTo>
                  <a:pt x="0" y="0"/>
                </a:lnTo>
                <a:lnTo>
                  <a:pt x="0" y="3108876"/>
                </a:lnTo>
                <a:lnTo>
                  <a:pt x="3285469" y="3108876"/>
                </a:lnTo>
                <a:lnTo>
                  <a:pt x="3285469" y="0"/>
                </a:lnTo>
                <a:close/>
              </a:path>
            </a:pathLst>
          </a:custGeom>
          <a:blipFill>
            <a:blip>
              <a:alphaModFix amt="50000"/>
              <a:extLst>
                <a:ext uri="{96DAC541-7B7A-43D3-8B79-37D633B846F1}">
                  <asvg:svgBlip xmlns:asvg="http://schemas.microsoft.com/office/drawing/2016/SVG/main" r:embed="rId8"/>
                </a:ext>
              </a:extLst>
            </a:blip>
            <a:stretch>
              <a:fillRect/>
            </a:stretch>
          </a:blipFill>
        </p:spPr>
        <p:txBody>
          <a:bodyPr/>
          <a:lstStyle/>
          <a:p>
            <a:endParaRPr lang="en-US"/>
          </a:p>
        </p:txBody>
      </p:sp>
      <p:sp>
        <p:nvSpPr>
          <p:cNvPr id="23" name="Freeform 23"/>
          <p:cNvSpPr/>
          <p:nvPr/>
        </p:nvSpPr>
        <p:spPr>
          <a:xfrm>
            <a:off x="368234" y="385226"/>
            <a:ext cx="899017" cy="732699"/>
          </a:xfrm>
          <a:custGeom>
            <a:avLst/>
            <a:gdLst/>
            <a:ahLst/>
            <a:cxnLst/>
            <a:rect l="l" t="t" r="r" b="b"/>
            <a:pathLst>
              <a:path w="899017" h="732699">
                <a:moveTo>
                  <a:pt x="0" y="0"/>
                </a:moveTo>
                <a:lnTo>
                  <a:pt x="899017" y="0"/>
                </a:lnTo>
                <a:lnTo>
                  <a:pt x="899017" y="732699"/>
                </a:lnTo>
                <a:lnTo>
                  <a:pt x="0" y="732699"/>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24" name="Freeform 24"/>
          <p:cNvSpPr/>
          <p:nvPr/>
        </p:nvSpPr>
        <p:spPr>
          <a:xfrm>
            <a:off x="10737512" y="-3729574"/>
            <a:ext cx="1992249" cy="4114800"/>
          </a:xfrm>
          <a:custGeom>
            <a:avLst/>
            <a:gdLst/>
            <a:ahLst/>
            <a:cxnLst/>
            <a:rect l="l" t="t" r="r" b="b"/>
            <a:pathLst>
              <a:path w="1992249" h="4114800">
                <a:moveTo>
                  <a:pt x="0" y="0"/>
                </a:moveTo>
                <a:lnTo>
                  <a:pt x="1992249" y="0"/>
                </a:lnTo>
                <a:lnTo>
                  <a:pt x="1992249" y="4114800"/>
                </a:lnTo>
                <a:lnTo>
                  <a:pt x="0" y="4114800"/>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25" name="Freeform 25"/>
          <p:cNvSpPr/>
          <p:nvPr/>
        </p:nvSpPr>
        <p:spPr>
          <a:xfrm>
            <a:off x="9845023" y="1422674"/>
            <a:ext cx="8279350" cy="7606653"/>
          </a:xfrm>
          <a:custGeom>
            <a:avLst/>
            <a:gdLst/>
            <a:ahLst/>
            <a:cxnLst/>
            <a:rect l="l" t="t" r="r" b="b"/>
            <a:pathLst>
              <a:path w="8279350" h="7606653">
                <a:moveTo>
                  <a:pt x="0" y="0"/>
                </a:moveTo>
                <a:lnTo>
                  <a:pt x="8279350" y="0"/>
                </a:lnTo>
                <a:lnTo>
                  <a:pt x="8279350" y="7606653"/>
                </a:lnTo>
                <a:lnTo>
                  <a:pt x="0" y="7606653"/>
                </a:lnTo>
                <a:lnTo>
                  <a:pt x="0" y="0"/>
                </a:lnTo>
                <a:close/>
              </a:path>
            </a:pathLst>
          </a:custGeom>
          <a:blipFill>
            <a:blip>
              <a:alphaModFix amt="90000"/>
              <a:extLst>
                <a:ext uri="{96DAC541-7B7A-43D3-8B79-37D633B846F1}">
                  <asvg:svgBlip xmlns:asvg="http://schemas.microsoft.com/office/drawing/2016/SVG/main" r:embed="rId11"/>
                </a:ext>
              </a:extLst>
            </a:blip>
            <a:stretch>
              <a:fillRect/>
            </a:stretch>
          </a:blipFill>
          <a:ln cap="sq">
            <a:noFill/>
            <a:prstDash val="solid"/>
            <a:miter/>
          </a:ln>
        </p:spPr>
        <p:txBody>
          <a:bodyPr/>
          <a:lstStyle/>
          <a:p>
            <a:endParaRPr lang="en-US"/>
          </a:p>
        </p:txBody>
      </p:sp>
      <p:grpSp>
        <p:nvGrpSpPr>
          <p:cNvPr id="26" name="Group 26"/>
          <p:cNvGrpSpPr/>
          <p:nvPr/>
        </p:nvGrpSpPr>
        <p:grpSpPr>
          <a:xfrm>
            <a:off x="10430048" y="1422674"/>
            <a:ext cx="11520205" cy="7606653"/>
            <a:chOff x="0" y="0"/>
            <a:chExt cx="1057872" cy="698500"/>
          </a:xfrm>
        </p:grpSpPr>
        <p:sp>
          <p:nvSpPr>
            <p:cNvPr id="27" name="Freeform 27"/>
            <p:cNvSpPr/>
            <p:nvPr/>
          </p:nvSpPr>
          <p:spPr>
            <a:xfrm>
              <a:off x="5162" y="0"/>
              <a:ext cx="1047548" cy="698500"/>
            </a:xfrm>
            <a:custGeom>
              <a:avLst/>
              <a:gdLst/>
              <a:ahLst/>
              <a:cxnLst/>
              <a:rect l="l" t="t" r="r" b="b"/>
              <a:pathLst>
                <a:path w="1047548" h="698500">
                  <a:moveTo>
                    <a:pt x="1039191" y="372485"/>
                  </a:moveTo>
                  <a:lnTo>
                    <a:pt x="863028" y="675265"/>
                  </a:lnTo>
                  <a:cubicBezTo>
                    <a:pt x="854659" y="689650"/>
                    <a:pt x="839271" y="698500"/>
                    <a:pt x="822629" y="698500"/>
                  </a:cubicBezTo>
                  <a:lnTo>
                    <a:pt x="224919" y="698500"/>
                  </a:lnTo>
                  <a:cubicBezTo>
                    <a:pt x="208276" y="698500"/>
                    <a:pt x="192889" y="689650"/>
                    <a:pt x="184520" y="675265"/>
                  </a:cubicBezTo>
                  <a:lnTo>
                    <a:pt x="8356" y="372485"/>
                  </a:lnTo>
                  <a:cubicBezTo>
                    <a:pt x="0" y="358122"/>
                    <a:pt x="0" y="340378"/>
                    <a:pt x="8356" y="326015"/>
                  </a:cubicBezTo>
                  <a:lnTo>
                    <a:pt x="184520" y="23235"/>
                  </a:lnTo>
                  <a:cubicBezTo>
                    <a:pt x="192889" y="8850"/>
                    <a:pt x="208276" y="0"/>
                    <a:pt x="224919" y="0"/>
                  </a:cubicBezTo>
                  <a:lnTo>
                    <a:pt x="822629" y="0"/>
                  </a:lnTo>
                  <a:cubicBezTo>
                    <a:pt x="839271" y="0"/>
                    <a:pt x="854659" y="8850"/>
                    <a:pt x="863028" y="23235"/>
                  </a:cubicBezTo>
                  <a:lnTo>
                    <a:pt x="1039191" y="326015"/>
                  </a:lnTo>
                  <a:cubicBezTo>
                    <a:pt x="1047548" y="340378"/>
                    <a:pt x="1047548" y="358122"/>
                    <a:pt x="1039191" y="372485"/>
                  </a:cubicBezTo>
                  <a:close/>
                </a:path>
              </a:pathLst>
            </a:custGeom>
            <a:solidFill>
              <a:srgbClr val="0A0EAE"/>
            </a:solidFill>
          </p:spPr>
          <p:txBody>
            <a:bodyPr/>
            <a:lstStyle/>
            <a:p>
              <a:endParaRPr lang="en-US"/>
            </a:p>
          </p:txBody>
        </p:sp>
        <p:sp>
          <p:nvSpPr>
            <p:cNvPr id="28" name="TextBox 28"/>
            <p:cNvSpPr txBox="1"/>
            <p:nvPr/>
          </p:nvSpPr>
          <p:spPr>
            <a:xfrm>
              <a:off x="114300" y="-66675"/>
              <a:ext cx="829272" cy="765175"/>
            </a:xfrm>
            <a:prstGeom prst="rect">
              <a:avLst/>
            </a:prstGeom>
          </p:spPr>
          <p:txBody>
            <a:bodyPr lIns="59834" tIns="59834" rIns="59834" bIns="59834" rtlCol="0" anchor="ctr"/>
            <a:lstStyle/>
            <a:p>
              <a:pPr algn="ctr">
                <a:lnSpc>
                  <a:spcPts val="3750"/>
                </a:lnSpc>
              </a:pPr>
              <a:endParaRPr/>
            </a:p>
          </p:txBody>
        </p:sp>
      </p:grpSp>
      <p:sp>
        <p:nvSpPr>
          <p:cNvPr id="31" name="TextBox 31"/>
          <p:cNvSpPr txBox="1"/>
          <p:nvPr/>
        </p:nvSpPr>
        <p:spPr>
          <a:xfrm>
            <a:off x="1028700" y="1034099"/>
            <a:ext cx="12955998" cy="1694310"/>
          </a:xfrm>
          <a:prstGeom prst="rect">
            <a:avLst/>
          </a:prstGeom>
        </p:spPr>
        <p:txBody>
          <a:bodyPr lIns="0" tIns="0" rIns="0" bIns="0" rtlCol="0" anchor="t">
            <a:spAutoFit/>
          </a:bodyPr>
          <a:lstStyle/>
          <a:p>
            <a:pPr algn="ctr">
              <a:lnSpc>
                <a:spcPts val="6900"/>
              </a:lnSpc>
            </a:pPr>
            <a:r>
              <a:rPr lang="en-US" sz="6000" b="1" dirty="0">
                <a:solidFill>
                  <a:srgbClr val="0A0EAE"/>
                </a:solidFill>
                <a:latin typeface="Chakra Petch Bold"/>
                <a:ea typeface="Chakra Petch Bold"/>
                <a:cs typeface="Chakra Petch Bold"/>
                <a:sym typeface="Chakra Petch Bold"/>
              </a:rPr>
              <a:t>THANK YOU!</a:t>
            </a:r>
          </a:p>
          <a:p>
            <a:pPr algn="l">
              <a:lnSpc>
                <a:spcPts val="6900"/>
              </a:lnSpc>
            </a:pPr>
            <a:r>
              <a:rPr lang="en-US" sz="4000" b="1" dirty="0">
                <a:solidFill>
                  <a:srgbClr val="0A0EAE"/>
                </a:solidFill>
                <a:latin typeface="Chakra Petch Bold"/>
                <a:ea typeface="Chakra Petch Bold"/>
                <a:cs typeface="Chakra Petch Bold"/>
                <a:sym typeface="Chakra Petch Bold"/>
              </a:rPr>
              <a:t>PLEASE EMAIL US AT: POLICY@DOAS.GA.GOV</a:t>
            </a:r>
          </a:p>
        </p:txBody>
      </p:sp>
      <p:sp>
        <p:nvSpPr>
          <p:cNvPr id="61" name="TextBox 60">
            <a:extLst>
              <a:ext uri="{FF2B5EF4-FFF2-40B4-BE49-F238E27FC236}">
                <a16:creationId xmlns:a16="http://schemas.microsoft.com/office/drawing/2014/main" id="{298CC301-9756-D9FE-DE25-E6C74B37D845}"/>
              </a:ext>
            </a:extLst>
          </p:cNvPr>
          <p:cNvSpPr txBox="1"/>
          <p:nvPr/>
        </p:nvSpPr>
        <p:spPr>
          <a:xfrm>
            <a:off x="1062874" y="3520355"/>
            <a:ext cx="12416588" cy="2554545"/>
          </a:xfrm>
          <a:prstGeom prst="rect">
            <a:avLst/>
          </a:prstGeom>
          <a:noFill/>
        </p:spPr>
        <p:txBody>
          <a:bodyPr wrap="square">
            <a:spAutoFit/>
          </a:bodyPr>
          <a:lstStyle/>
          <a:p>
            <a:pPr>
              <a:spcBef>
                <a:spcPts val="0"/>
              </a:spcBef>
            </a:pPr>
            <a:r>
              <a:rPr lang="en-US" sz="4000" b="1" dirty="0">
                <a:solidFill>
                  <a:schemeClr val="tx1"/>
                </a:solidFill>
                <a:latin typeface="Calibri" panose="020F0502020204030204" pitchFamily="34" charset="0"/>
                <a:ea typeface="Calibri" panose="020F0502020204030204" pitchFamily="34" charset="0"/>
                <a:cs typeface="Calibri" panose="020F0502020204030204" pitchFamily="34" charset="0"/>
              </a:rPr>
              <a:t>Martha Allen</a:t>
            </a:r>
          </a:p>
          <a:p>
            <a:pPr>
              <a:spcBef>
                <a:spcPts val="0"/>
              </a:spcBef>
            </a:pPr>
            <a:r>
              <a:rPr lang="en-US" sz="4000" dirty="0">
                <a:solidFill>
                  <a:schemeClr val="tx1"/>
                </a:solidFill>
                <a:latin typeface="Calibri" panose="020F0502020204030204" pitchFamily="34" charset="0"/>
                <a:ea typeface="Calibri" panose="020F0502020204030204" pitchFamily="34" charset="0"/>
                <a:cs typeface="Calibri" panose="020F0502020204030204" pitchFamily="34" charset="0"/>
              </a:rPr>
              <a:t>Statewide Drug Testing Coordinator</a:t>
            </a:r>
          </a:p>
          <a:p>
            <a:pPr>
              <a:spcBef>
                <a:spcPts val="0"/>
              </a:spcBef>
            </a:pPr>
            <a:r>
              <a:rPr lang="en-US" sz="4000" dirty="0">
                <a:solidFill>
                  <a:schemeClr val="tx1"/>
                </a:solidFill>
                <a:latin typeface="Calibri" panose="020F0502020204030204" pitchFamily="34" charset="0"/>
                <a:ea typeface="Calibri" panose="020F0502020204030204" pitchFamily="34" charset="0"/>
                <a:cs typeface="Calibri" panose="020F0502020204030204" pitchFamily="34" charset="0"/>
              </a:rPr>
              <a:t>HRA – Policy             404-657-4277</a:t>
            </a:r>
          </a:p>
          <a:p>
            <a:pPr>
              <a:spcBef>
                <a:spcPts val="0"/>
              </a:spcBef>
            </a:pPr>
            <a:r>
              <a:rPr lang="en-US" sz="4000" dirty="0">
                <a:solidFill>
                  <a:schemeClr val="tx1"/>
                </a:solidFill>
                <a:latin typeface="Calibri" panose="020F0502020204030204" pitchFamily="34" charset="0"/>
                <a:ea typeface="Calibri" panose="020F0502020204030204" pitchFamily="34" charset="0"/>
                <a:cs typeface="Calibri" panose="020F0502020204030204" pitchFamily="34" charset="0"/>
              </a:rPr>
              <a:t>Martha.Allen@doas.ga.gov</a:t>
            </a:r>
          </a:p>
        </p:txBody>
      </p:sp>
      <p:sp>
        <p:nvSpPr>
          <p:cNvPr id="62" name="Title 1">
            <a:extLst>
              <a:ext uri="{FF2B5EF4-FFF2-40B4-BE49-F238E27FC236}">
                <a16:creationId xmlns:a16="http://schemas.microsoft.com/office/drawing/2014/main" id="{D2563126-E8A9-AF17-433F-5C6752878ADD}"/>
              </a:ext>
            </a:extLst>
          </p:cNvPr>
          <p:cNvSpPr txBox="1">
            <a:spLocks/>
          </p:cNvSpPr>
          <p:nvPr/>
        </p:nvSpPr>
        <p:spPr>
          <a:xfrm>
            <a:off x="1031254" y="6694248"/>
            <a:ext cx="7589606" cy="1380765"/>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b="0" i="0" kern="1200">
                <a:solidFill>
                  <a:srgbClr val="897865"/>
                </a:solidFill>
                <a:latin typeface="Arial" panose="020B0604020202020204" pitchFamily="34" charset="0"/>
                <a:ea typeface="+mj-ea"/>
                <a:cs typeface="Arial" panose="020B0604020202020204" pitchFamily="34" charset="0"/>
              </a:defRPr>
            </a:lvl1pPr>
          </a:lstStyle>
          <a:p>
            <a:pPr>
              <a:spcBef>
                <a:spcPts val="0"/>
              </a:spcBef>
            </a:pPr>
            <a:br>
              <a:rPr lang="en-US" sz="3200" dirty="0">
                <a:solidFill>
                  <a:schemeClr val="tx1"/>
                </a:solidFill>
              </a:rPr>
            </a:br>
            <a:r>
              <a:rPr lang="en-US" sz="3600" b="1" dirty="0">
                <a:solidFill>
                  <a:schemeClr val="tx1"/>
                </a:solidFill>
              </a:rPr>
              <a:t>Gail Stowers</a:t>
            </a:r>
          </a:p>
          <a:p>
            <a:pPr>
              <a:spcBef>
                <a:spcPts val="0"/>
              </a:spcBef>
            </a:pPr>
            <a:r>
              <a:rPr lang="en-US" sz="4000" dirty="0">
                <a:solidFill>
                  <a:schemeClr val="tx1"/>
                </a:solidFill>
                <a:latin typeface="Calibri" panose="020F0502020204030204" pitchFamily="34" charset="0"/>
                <a:ea typeface="Calibri" panose="020F0502020204030204" pitchFamily="34" charset="0"/>
                <a:cs typeface="Calibri" panose="020F0502020204030204" pitchFamily="34" charset="0"/>
              </a:rPr>
              <a:t>Statewide Drug Testing Coordinator</a:t>
            </a:r>
          </a:p>
          <a:p>
            <a:pPr>
              <a:spcBef>
                <a:spcPts val="0"/>
              </a:spcBef>
            </a:pPr>
            <a:r>
              <a:rPr lang="en-US" sz="4000" dirty="0">
                <a:solidFill>
                  <a:schemeClr val="tx1"/>
                </a:solidFill>
                <a:latin typeface="Calibri" panose="020F0502020204030204" pitchFamily="34" charset="0"/>
                <a:ea typeface="Calibri" panose="020F0502020204030204" pitchFamily="34" charset="0"/>
                <a:cs typeface="Calibri" panose="020F0502020204030204" pitchFamily="34" charset="0"/>
              </a:rPr>
              <a:t>HRA – Policy             404-463-7060</a:t>
            </a:r>
          </a:p>
          <a:p>
            <a:pPr>
              <a:spcBef>
                <a:spcPts val="0"/>
              </a:spcBef>
            </a:pPr>
            <a:r>
              <a:rPr lang="en-US" sz="4000" dirty="0">
                <a:solidFill>
                  <a:schemeClr val="tx1"/>
                </a:solidFill>
                <a:latin typeface="Calibri" panose="020F0502020204030204" pitchFamily="34" charset="0"/>
                <a:ea typeface="Calibri" panose="020F0502020204030204" pitchFamily="34" charset="0"/>
                <a:cs typeface="Calibri" panose="020F0502020204030204" pitchFamily="34" charset="0"/>
              </a:rPr>
              <a:t>Gail.Stowers@doas.ga.gov</a:t>
            </a:r>
          </a:p>
        </p:txBody>
      </p:sp>
      <p:pic>
        <p:nvPicPr>
          <p:cNvPr id="2" name="CJ-12 (1)">
            <a:hlinkClick r:id="" action="ppaction://media"/>
            <a:extLst>
              <a:ext uri="{FF2B5EF4-FFF2-40B4-BE49-F238E27FC236}">
                <a16:creationId xmlns:a16="http://schemas.microsoft.com/office/drawing/2014/main" id="{3699803C-4371-025F-1AD2-77AF61D09707}"/>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3575174" y="9678628"/>
            <a:ext cx="487363" cy="487363"/>
          </a:xfrm>
          <a:prstGeom prst="rect">
            <a:avLst/>
          </a:prstGeom>
        </p:spPr>
      </p:pic>
      <p:pic>
        <p:nvPicPr>
          <p:cNvPr id="30" name="Picture 29" descr="People at conference">
            <a:extLst>
              <a:ext uri="{FF2B5EF4-FFF2-40B4-BE49-F238E27FC236}">
                <a16:creationId xmlns:a16="http://schemas.microsoft.com/office/drawing/2014/main" id="{AFEF5255-1B3B-49E7-C290-19B504EF025A}"/>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2209105" y="2525100"/>
            <a:ext cx="7970907" cy="531393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Click="0" advTm="18000"/>
    </mc:Choice>
    <mc:Fallback xmlns="">
      <p:transition spd="slow" advClick="0" advTm="18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37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rot="-10800000">
            <a:off x="8635102" y="-449027"/>
            <a:ext cx="2250111" cy="2506427"/>
            <a:chOff x="0" y="0"/>
            <a:chExt cx="812800" cy="905388"/>
          </a:xfrm>
        </p:grpSpPr>
        <p:sp>
          <p:nvSpPr>
            <p:cNvPr id="5" name="Freeform 5"/>
            <p:cNvSpPr/>
            <p:nvPr/>
          </p:nvSpPr>
          <p:spPr>
            <a:xfrm>
              <a:off x="32990" y="66810"/>
              <a:ext cx="746819" cy="838579"/>
            </a:xfrm>
            <a:custGeom>
              <a:avLst/>
              <a:gdLst/>
              <a:ahLst/>
              <a:cxnLst/>
              <a:rect l="l" t="t" r="r" b="b"/>
              <a:pathLst>
                <a:path w="746819" h="838579">
                  <a:moveTo>
                    <a:pt x="415679" y="27359"/>
                  </a:moveTo>
                  <a:lnTo>
                    <a:pt x="737541" y="744409"/>
                  </a:lnTo>
                  <a:cubicBezTo>
                    <a:pt x="746820" y="765082"/>
                    <a:pt x="744988" y="789048"/>
                    <a:pt x="732676" y="808071"/>
                  </a:cubicBezTo>
                  <a:cubicBezTo>
                    <a:pt x="720364" y="827093"/>
                    <a:pt x="699249" y="838578"/>
                    <a:pt x="676590" y="838578"/>
                  </a:cubicBezTo>
                  <a:lnTo>
                    <a:pt x="70231" y="838578"/>
                  </a:lnTo>
                  <a:cubicBezTo>
                    <a:pt x="47571" y="838578"/>
                    <a:pt x="26456" y="827093"/>
                    <a:pt x="14144" y="808071"/>
                  </a:cubicBezTo>
                  <a:cubicBezTo>
                    <a:pt x="1832" y="789048"/>
                    <a:pt x="0" y="765082"/>
                    <a:pt x="9279" y="744409"/>
                  </a:cubicBezTo>
                  <a:lnTo>
                    <a:pt x="331141" y="27359"/>
                  </a:lnTo>
                  <a:cubicBezTo>
                    <a:pt x="338613" y="10711"/>
                    <a:pt x="355162" y="0"/>
                    <a:pt x="373410" y="0"/>
                  </a:cubicBezTo>
                  <a:cubicBezTo>
                    <a:pt x="391658" y="0"/>
                    <a:pt x="408207" y="10711"/>
                    <a:pt x="415679" y="27359"/>
                  </a:cubicBezTo>
                  <a:close/>
                </a:path>
              </a:pathLst>
            </a:custGeom>
            <a:solidFill>
              <a:srgbClr val="0A0EAE">
                <a:alpha val="89804"/>
              </a:srgbClr>
            </a:solidFill>
          </p:spPr>
          <p:txBody>
            <a:bodyPr/>
            <a:lstStyle/>
            <a:p>
              <a:endParaRPr lang="en-US"/>
            </a:p>
          </p:txBody>
        </p:sp>
        <p:sp>
          <p:nvSpPr>
            <p:cNvPr id="6" name="TextBox 6"/>
            <p:cNvSpPr txBox="1"/>
            <p:nvPr/>
          </p:nvSpPr>
          <p:spPr>
            <a:xfrm>
              <a:off x="127000" y="353684"/>
              <a:ext cx="558800" cy="487034"/>
            </a:xfrm>
            <a:prstGeom prst="rect">
              <a:avLst/>
            </a:prstGeom>
          </p:spPr>
          <p:txBody>
            <a:bodyPr lIns="50800" tIns="50800" rIns="50800" bIns="50800" rtlCol="0" anchor="ctr"/>
            <a:lstStyle/>
            <a:p>
              <a:pPr algn="ctr">
                <a:lnSpc>
                  <a:spcPts val="3750"/>
                </a:lnSpc>
              </a:pPr>
              <a:endParaRPr/>
            </a:p>
          </p:txBody>
        </p:sp>
      </p:grpSp>
      <p:sp>
        <p:nvSpPr>
          <p:cNvPr id="7" name="Freeform 7"/>
          <p:cNvSpPr/>
          <p:nvPr/>
        </p:nvSpPr>
        <p:spPr>
          <a:xfrm>
            <a:off x="17794485" y="2781329"/>
            <a:ext cx="306763" cy="1333471"/>
          </a:xfrm>
          <a:custGeom>
            <a:avLst/>
            <a:gdLst/>
            <a:ahLst/>
            <a:cxnLst/>
            <a:rect l="l" t="t" r="r" b="b"/>
            <a:pathLst>
              <a:path w="306763" h="1333471">
                <a:moveTo>
                  <a:pt x="0" y="0"/>
                </a:moveTo>
                <a:lnTo>
                  <a:pt x="306763" y="0"/>
                </a:lnTo>
                <a:lnTo>
                  <a:pt x="306763" y="1333471"/>
                </a:lnTo>
                <a:lnTo>
                  <a:pt x="0" y="1333471"/>
                </a:lnTo>
                <a:lnTo>
                  <a:pt x="0" y="0"/>
                </a:lnTo>
                <a:close/>
              </a:path>
            </a:pathLst>
          </a:custGeom>
          <a:blipFill>
            <a:blip>
              <a:extLst>
                <a:ext uri="{96DAC541-7B7A-43D3-8B79-37D633B846F1}">
                  <asvg:svgBlip xmlns:asvg="http://schemas.microsoft.com/office/drawing/2016/SVG/main" r:embed="rId5"/>
                </a:ext>
              </a:extLst>
            </a:blip>
            <a:stretch>
              <a:fillRect r="-401084"/>
            </a:stretch>
          </a:blipFill>
        </p:spPr>
        <p:txBody>
          <a:bodyPr/>
          <a:lstStyle/>
          <a:p>
            <a:endParaRPr lang="en-US"/>
          </a:p>
        </p:txBody>
      </p:sp>
      <p:grpSp>
        <p:nvGrpSpPr>
          <p:cNvPr id="8" name="Group 8"/>
          <p:cNvGrpSpPr/>
          <p:nvPr/>
        </p:nvGrpSpPr>
        <p:grpSpPr>
          <a:xfrm rot="-10800000">
            <a:off x="15722224" y="4594602"/>
            <a:ext cx="5310317" cy="5136277"/>
            <a:chOff x="0" y="0"/>
            <a:chExt cx="812800" cy="786161"/>
          </a:xfrm>
        </p:grpSpPr>
        <p:sp>
          <p:nvSpPr>
            <p:cNvPr id="9" name="Freeform 9"/>
            <p:cNvSpPr/>
            <p:nvPr/>
          </p:nvSpPr>
          <p:spPr>
            <a:xfrm>
              <a:off x="15818" y="26626"/>
              <a:ext cx="781165" cy="759535"/>
            </a:xfrm>
            <a:custGeom>
              <a:avLst/>
              <a:gdLst/>
              <a:ahLst/>
              <a:cxnLst/>
              <a:rect l="l" t="t" r="r" b="b"/>
              <a:pathLst>
                <a:path w="781165" h="759535">
                  <a:moveTo>
                    <a:pt x="410667" y="12227"/>
                  </a:moveTo>
                  <a:lnTo>
                    <a:pt x="776897" y="720682"/>
                  </a:lnTo>
                  <a:cubicBezTo>
                    <a:pt x="781164" y="728937"/>
                    <a:pt x="780820" y="738818"/>
                    <a:pt x="775988" y="746755"/>
                  </a:cubicBezTo>
                  <a:cubicBezTo>
                    <a:pt x="771156" y="754691"/>
                    <a:pt x="762537" y="759535"/>
                    <a:pt x="753245" y="759535"/>
                  </a:cubicBezTo>
                  <a:lnTo>
                    <a:pt x="27919" y="759535"/>
                  </a:lnTo>
                  <a:cubicBezTo>
                    <a:pt x="18627" y="759535"/>
                    <a:pt x="10008" y="754691"/>
                    <a:pt x="5176" y="746755"/>
                  </a:cubicBezTo>
                  <a:cubicBezTo>
                    <a:pt x="344" y="738818"/>
                    <a:pt x="0" y="728937"/>
                    <a:pt x="4267" y="720682"/>
                  </a:cubicBezTo>
                  <a:lnTo>
                    <a:pt x="370497" y="12227"/>
                  </a:lnTo>
                  <a:cubicBezTo>
                    <a:pt x="374380" y="4717"/>
                    <a:pt x="382128" y="0"/>
                    <a:pt x="390582" y="0"/>
                  </a:cubicBezTo>
                  <a:cubicBezTo>
                    <a:pt x="399036" y="0"/>
                    <a:pt x="406784" y="4717"/>
                    <a:pt x="410667" y="12227"/>
                  </a:cubicBezTo>
                  <a:close/>
                </a:path>
              </a:pathLst>
            </a:custGeom>
            <a:solidFill>
              <a:srgbClr val="9CCC56"/>
            </a:solidFill>
          </p:spPr>
          <p:txBody>
            <a:bodyPr/>
            <a:lstStyle/>
            <a:p>
              <a:endParaRPr lang="en-US"/>
            </a:p>
          </p:txBody>
        </p:sp>
        <p:sp>
          <p:nvSpPr>
            <p:cNvPr id="10" name="TextBox 10"/>
            <p:cNvSpPr txBox="1"/>
            <p:nvPr/>
          </p:nvSpPr>
          <p:spPr>
            <a:xfrm>
              <a:off x="127000" y="298328"/>
              <a:ext cx="558800" cy="431678"/>
            </a:xfrm>
            <a:prstGeom prst="rect">
              <a:avLst/>
            </a:prstGeom>
          </p:spPr>
          <p:txBody>
            <a:bodyPr lIns="50800" tIns="50800" rIns="50800" bIns="50800" rtlCol="0" anchor="ctr"/>
            <a:lstStyle/>
            <a:p>
              <a:pPr algn="ctr">
                <a:lnSpc>
                  <a:spcPts val="3750"/>
                </a:lnSpc>
              </a:pPr>
              <a:endParaRPr/>
            </a:p>
          </p:txBody>
        </p:sp>
      </p:grpSp>
      <p:grpSp>
        <p:nvGrpSpPr>
          <p:cNvPr id="11" name="Group 11"/>
          <p:cNvGrpSpPr/>
          <p:nvPr/>
        </p:nvGrpSpPr>
        <p:grpSpPr>
          <a:xfrm>
            <a:off x="-4343609" y="4594602"/>
            <a:ext cx="22080944" cy="4969855"/>
            <a:chOff x="0" y="0"/>
            <a:chExt cx="1800779" cy="405309"/>
          </a:xfrm>
        </p:grpSpPr>
        <p:sp>
          <p:nvSpPr>
            <p:cNvPr id="12" name="Freeform 12"/>
            <p:cNvSpPr/>
            <p:nvPr/>
          </p:nvSpPr>
          <p:spPr>
            <a:xfrm>
              <a:off x="3705" y="0"/>
              <a:ext cx="1793369" cy="405309"/>
            </a:xfrm>
            <a:custGeom>
              <a:avLst/>
              <a:gdLst/>
              <a:ahLst/>
              <a:cxnLst/>
              <a:rect l="l" t="t" r="r" b="b"/>
              <a:pathLst>
                <a:path w="1793369" h="405309">
                  <a:moveTo>
                    <a:pt x="1583355" y="0"/>
                  </a:moveTo>
                  <a:lnTo>
                    <a:pt x="6813" y="0"/>
                  </a:lnTo>
                  <a:cubicBezTo>
                    <a:pt x="4562" y="0"/>
                    <a:pt x="2471" y="1166"/>
                    <a:pt x="1288" y="3082"/>
                  </a:cubicBezTo>
                  <a:cubicBezTo>
                    <a:pt x="106" y="4998"/>
                    <a:pt x="0" y="7390"/>
                    <a:pt x="1009" y="9403"/>
                  </a:cubicBezTo>
                  <a:lnTo>
                    <a:pt x="194781" y="395906"/>
                  </a:lnTo>
                  <a:cubicBezTo>
                    <a:pt x="197671" y="401670"/>
                    <a:pt x="203566" y="405309"/>
                    <a:pt x="210013" y="405309"/>
                  </a:cubicBezTo>
                  <a:lnTo>
                    <a:pt x="1786555" y="405309"/>
                  </a:lnTo>
                  <a:cubicBezTo>
                    <a:pt x="1788807" y="405309"/>
                    <a:pt x="1790898" y="404143"/>
                    <a:pt x="1792080" y="402227"/>
                  </a:cubicBezTo>
                  <a:cubicBezTo>
                    <a:pt x="1793263" y="400311"/>
                    <a:pt x="1793369" y="397919"/>
                    <a:pt x="1792360" y="395906"/>
                  </a:cubicBezTo>
                  <a:lnTo>
                    <a:pt x="1598588" y="9403"/>
                  </a:lnTo>
                  <a:cubicBezTo>
                    <a:pt x="1595698" y="3639"/>
                    <a:pt x="1589803" y="0"/>
                    <a:pt x="1583355" y="0"/>
                  </a:cubicBezTo>
                  <a:close/>
                </a:path>
              </a:pathLst>
            </a:custGeom>
            <a:solidFill>
              <a:srgbClr val="0A0EAE"/>
            </a:solidFill>
          </p:spPr>
          <p:txBody>
            <a:bodyPr/>
            <a:lstStyle/>
            <a:p>
              <a:endParaRPr lang="en-US"/>
            </a:p>
          </p:txBody>
        </p:sp>
        <p:sp>
          <p:nvSpPr>
            <p:cNvPr id="13" name="TextBox 13"/>
            <p:cNvSpPr txBox="1"/>
            <p:nvPr/>
          </p:nvSpPr>
          <p:spPr>
            <a:xfrm>
              <a:off x="101600" y="-66675"/>
              <a:ext cx="1597579" cy="471984"/>
            </a:xfrm>
            <a:prstGeom prst="rect">
              <a:avLst/>
            </a:prstGeom>
          </p:spPr>
          <p:txBody>
            <a:bodyPr lIns="50800" tIns="50800" rIns="50800" bIns="50800" rtlCol="0" anchor="ctr"/>
            <a:lstStyle/>
            <a:p>
              <a:pPr algn="ctr">
                <a:lnSpc>
                  <a:spcPts val="3750"/>
                </a:lnSpc>
              </a:pPr>
              <a:endParaRPr/>
            </a:p>
          </p:txBody>
        </p:sp>
      </p:grpSp>
      <p:sp>
        <p:nvSpPr>
          <p:cNvPr id="14" name="Freeform 14"/>
          <p:cNvSpPr/>
          <p:nvPr/>
        </p:nvSpPr>
        <p:spPr>
          <a:xfrm rot="10481927" flipH="1">
            <a:off x="16784572" y="4861938"/>
            <a:ext cx="4338708" cy="4105502"/>
          </a:xfrm>
          <a:custGeom>
            <a:avLst/>
            <a:gdLst/>
            <a:ahLst/>
            <a:cxnLst/>
            <a:rect l="l" t="t" r="r" b="b"/>
            <a:pathLst>
              <a:path w="4338708" h="4105502">
                <a:moveTo>
                  <a:pt x="4338707" y="0"/>
                </a:moveTo>
                <a:lnTo>
                  <a:pt x="0" y="0"/>
                </a:lnTo>
                <a:lnTo>
                  <a:pt x="0" y="4105502"/>
                </a:lnTo>
                <a:lnTo>
                  <a:pt x="4338707" y="4105502"/>
                </a:lnTo>
                <a:lnTo>
                  <a:pt x="4338707" y="0"/>
                </a:lnTo>
                <a:close/>
              </a:path>
            </a:pathLst>
          </a:custGeom>
          <a:blipFill>
            <a:blip>
              <a:alphaModFix amt="50000"/>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5" name="Freeform 15"/>
          <p:cNvSpPr/>
          <p:nvPr/>
        </p:nvSpPr>
        <p:spPr>
          <a:xfrm>
            <a:off x="-2269885" y="-2139480"/>
            <a:ext cx="3825635" cy="3380905"/>
          </a:xfrm>
          <a:custGeom>
            <a:avLst/>
            <a:gdLst/>
            <a:ahLst/>
            <a:cxnLst/>
            <a:rect l="l" t="t" r="r" b="b"/>
            <a:pathLst>
              <a:path w="3825635" h="3380905">
                <a:moveTo>
                  <a:pt x="0" y="0"/>
                </a:moveTo>
                <a:lnTo>
                  <a:pt x="3825635" y="0"/>
                </a:lnTo>
                <a:lnTo>
                  <a:pt x="3825635" y="3380905"/>
                </a:lnTo>
                <a:lnTo>
                  <a:pt x="0" y="3380905"/>
                </a:lnTo>
                <a:lnTo>
                  <a:pt x="0" y="0"/>
                </a:lnTo>
                <a:close/>
              </a:path>
            </a:pathLst>
          </a:custGeom>
          <a:blipFill>
            <a:blip>
              <a:alphaModFix amt="50000"/>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6" name="Freeform 16"/>
          <p:cNvSpPr/>
          <p:nvPr/>
        </p:nvSpPr>
        <p:spPr>
          <a:xfrm rot="-5400000">
            <a:off x="-397581" y="9002682"/>
            <a:ext cx="1022473" cy="511236"/>
          </a:xfrm>
          <a:custGeom>
            <a:avLst/>
            <a:gdLst/>
            <a:ahLst/>
            <a:cxnLst/>
            <a:rect l="l" t="t" r="r" b="b"/>
            <a:pathLst>
              <a:path w="1022473" h="511236">
                <a:moveTo>
                  <a:pt x="0" y="0"/>
                </a:moveTo>
                <a:lnTo>
                  <a:pt x="1022473" y="0"/>
                </a:lnTo>
                <a:lnTo>
                  <a:pt x="1022473" y="511236"/>
                </a:lnTo>
                <a:lnTo>
                  <a:pt x="0" y="51123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7" name="Freeform 17"/>
          <p:cNvSpPr/>
          <p:nvPr/>
        </p:nvSpPr>
        <p:spPr>
          <a:xfrm>
            <a:off x="368234" y="385226"/>
            <a:ext cx="899017" cy="732699"/>
          </a:xfrm>
          <a:custGeom>
            <a:avLst/>
            <a:gdLst/>
            <a:ahLst/>
            <a:cxnLst/>
            <a:rect l="l" t="t" r="r" b="b"/>
            <a:pathLst>
              <a:path w="899017" h="732699">
                <a:moveTo>
                  <a:pt x="0" y="0"/>
                </a:moveTo>
                <a:lnTo>
                  <a:pt x="899017" y="0"/>
                </a:lnTo>
                <a:lnTo>
                  <a:pt x="899017" y="732699"/>
                </a:lnTo>
                <a:lnTo>
                  <a:pt x="0" y="732699"/>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8" name="Freeform 18"/>
          <p:cNvSpPr/>
          <p:nvPr/>
        </p:nvSpPr>
        <p:spPr>
          <a:xfrm>
            <a:off x="17381258" y="-2517246"/>
            <a:ext cx="1992249" cy="4114800"/>
          </a:xfrm>
          <a:custGeom>
            <a:avLst/>
            <a:gdLst/>
            <a:ahLst/>
            <a:cxnLst/>
            <a:rect l="l" t="t" r="r" b="b"/>
            <a:pathLst>
              <a:path w="1992249" h="4114800">
                <a:moveTo>
                  <a:pt x="0" y="0"/>
                </a:moveTo>
                <a:lnTo>
                  <a:pt x="1992249" y="0"/>
                </a:lnTo>
                <a:lnTo>
                  <a:pt x="1992249" y="4114800"/>
                </a:lnTo>
                <a:lnTo>
                  <a:pt x="0" y="4114800"/>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9" name="Freeform 19"/>
          <p:cNvSpPr/>
          <p:nvPr/>
        </p:nvSpPr>
        <p:spPr>
          <a:xfrm>
            <a:off x="2581275" y="5372100"/>
            <a:ext cx="2034705" cy="2206639"/>
          </a:xfrm>
          <a:custGeom>
            <a:avLst/>
            <a:gdLst/>
            <a:ahLst/>
            <a:cxnLst/>
            <a:rect l="l" t="t" r="r" b="b"/>
            <a:pathLst>
              <a:path w="2034705" h="2206639">
                <a:moveTo>
                  <a:pt x="0" y="0"/>
                </a:moveTo>
                <a:lnTo>
                  <a:pt x="2034705" y="0"/>
                </a:lnTo>
                <a:lnTo>
                  <a:pt x="2034705" y="2206639"/>
                </a:lnTo>
                <a:lnTo>
                  <a:pt x="0" y="2206639"/>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a:p>
        </p:txBody>
      </p:sp>
      <p:pic>
        <p:nvPicPr>
          <p:cNvPr id="22" name="Picture 21">
            <a:extLst>
              <a:ext uri="{FF2B5EF4-FFF2-40B4-BE49-F238E27FC236}">
                <a16:creationId xmlns:a16="http://schemas.microsoft.com/office/drawing/2014/main" id="{FB8E1D13-F813-1935-E267-9599B52F53B9}"/>
              </a:ext>
            </a:extLst>
          </p:cNvPr>
          <p:cNvPicPr>
            <a:picLocks noChangeAspect="1"/>
          </p:cNvPicPr>
          <p:nvPr/>
        </p:nvPicPr>
        <p:blipFill>
          <a:blip r:embed="rId12"/>
          <a:stretch>
            <a:fillRect/>
          </a:stretch>
        </p:blipFill>
        <p:spPr>
          <a:xfrm>
            <a:off x="8305801" y="74305"/>
            <a:ext cx="9114222" cy="9084786"/>
          </a:xfrm>
          <a:prstGeom prst="rect">
            <a:avLst/>
          </a:prstGeom>
        </p:spPr>
      </p:pic>
      <p:pic>
        <p:nvPicPr>
          <p:cNvPr id="23" name="Picture 22">
            <a:extLst>
              <a:ext uri="{FF2B5EF4-FFF2-40B4-BE49-F238E27FC236}">
                <a16:creationId xmlns:a16="http://schemas.microsoft.com/office/drawing/2014/main" id="{FAD96988-DFA1-9FA8-0C9C-945A7356DBF2}"/>
              </a:ext>
            </a:extLst>
          </p:cNvPr>
          <p:cNvPicPr>
            <a:picLocks noChangeAspect="1"/>
          </p:cNvPicPr>
          <p:nvPr/>
        </p:nvPicPr>
        <p:blipFill>
          <a:blip r:embed="rId13"/>
          <a:stretch>
            <a:fillRect/>
          </a:stretch>
        </p:blipFill>
        <p:spPr>
          <a:xfrm>
            <a:off x="206676" y="1268521"/>
            <a:ext cx="7827243" cy="3121001"/>
          </a:xfrm>
          <a:prstGeom prst="rect">
            <a:avLst/>
          </a:prstGeom>
        </p:spPr>
      </p:pic>
      <p:pic>
        <p:nvPicPr>
          <p:cNvPr id="24" name="CJ-28">
            <a:hlinkClick r:id="" action="ppaction://media"/>
            <a:extLst>
              <a:ext uri="{FF2B5EF4-FFF2-40B4-BE49-F238E27FC236}">
                <a16:creationId xmlns:a16="http://schemas.microsoft.com/office/drawing/2014/main" id="{A70FA8C4-BEC9-8673-5822-BBB1BF491F10}"/>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7133623" y="8747063"/>
            <a:ext cx="487363" cy="48736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Click="0" advTm="33000"/>
    </mc:Choice>
    <mc:Fallback xmlns="">
      <p:transition spd="slow" advClick="0" advTm="3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296"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387376" y="9972675"/>
            <a:ext cx="17646676" cy="1656163"/>
          </a:xfrm>
          <a:custGeom>
            <a:avLst/>
            <a:gdLst/>
            <a:ahLst/>
            <a:cxnLst/>
            <a:rect l="l" t="t" r="r" b="b"/>
            <a:pathLst>
              <a:path w="17646676" h="1656163">
                <a:moveTo>
                  <a:pt x="0" y="0"/>
                </a:moveTo>
                <a:lnTo>
                  <a:pt x="17646676" y="0"/>
                </a:lnTo>
                <a:lnTo>
                  <a:pt x="17646676" y="1656163"/>
                </a:lnTo>
                <a:lnTo>
                  <a:pt x="0" y="1656163"/>
                </a:lnTo>
                <a:lnTo>
                  <a:pt x="0" y="0"/>
                </a:lnTo>
                <a:close/>
              </a:path>
            </a:pathLst>
          </a:custGeom>
          <a:blipFill>
            <a:blip>
              <a:extLst>
                <a:ext uri="{96DAC541-7B7A-43D3-8B79-37D633B846F1}">
                  <asvg:svgBlip xmlns:asvg="http://schemas.microsoft.com/office/drawing/2016/SVG/main" r:embed="rId5"/>
                </a:ext>
              </a:extLst>
            </a:blip>
            <a:stretch>
              <a:fillRect t="-290245"/>
            </a:stretch>
          </a:blipFill>
        </p:spPr>
        <p:txBody>
          <a:bodyPr/>
          <a:lstStyle/>
          <a:p>
            <a:endParaRPr lang="en-US"/>
          </a:p>
        </p:txBody>
      </p:sp>
      <p:grpSp>
        <p:nvGrpSpPr>
          <p:cNvPr id="4" name="Group 4"/>
          <p:cNvGrpSpPr/>
          <p:nvPr/>
        </p:nvGrpSpPr>
        <p:grpSpPr>
          <a:xfrm>
            <a:off x="12801522" y="-1114950"/>
            <a:ext cx="7335291" cy="2801892"/>
            <a:chOff x="0" y="0"/>
            <a:chExt cx="930920" cy="355587"/>
          </a:xfrm>
        </p:grpSpPr>
        <p:sp>
          <p:nvSpPr>
            <p:cNvPr id="5" name="Freeform 5"/>
            <p:cNvSpPr/>
            <p:nvPr/>
          </p:nvSpPr>
          <p:spPr>
            <a:xfrm>
              <a:off x="12460" y="0"/>
              <a:ext cx="906000" cy="355587"/>
            </a:xfrm>
            <a:custGeom>
              <a:avLst/>
              <a:gdLst/>
              <a:ahLst/>
              <a:cxnLst/>
              <a:rect l="l" t="t" r="r" b="b"/>
              <a:pathLst>
                <a:path w="906000" h="355587">
                  <a:moveTo>
                    <a:pt x="683597" y="0"/>
                  </a:moveTo>
                  <a:lnTo>
                    <a:pt x="19203" y="0"/>
                  </a:lnTo>
                  <a:cubicBezTo>
                    <a:pt x="12653" y="0"/>
                    <a:pt x="6598" y="3487"/>
                    <a:pt x="3311" y="9152"/>
                  </a:cubicBezTo>
                  <a:cubicBezTo>
                    <a:pt x="23" y="14817"/>
                    <a:pt x="0" y="21804"/>
                    <a:pt x="3250" y="27491"/>
                  </a:cubicBezTo>
                  <a:lnTo>
                    <a:pt x="175030" y="328096"/>
                  </a:lnTo>
                  <a:cubicBezTo>
                    <a:pt x="184745" y="345096"/>
                    <a:pt x="202823" y="355587"/>
                    <a:pt x="222403" y="355587"/>
                  </a:cubicBezTo>
                  <a:lnTo>
                    <a:pt x="886797" y="355587"/>
                  </a:lnTo>
                  <a:cubicBezTo>
                    <a:pt x="893347" y="355587"/>
                    <a:pt x="899402" y="352101"/>
                    <a:pt x="902689" y="346435"/>
                  </a:cubicBezTo>
                  <a:cubicBezTo>
                    <a:pt x="905977" y="340770"/>
                    <a:pt x="906000" y="333783"/>
                    <a:pt x="902750" y="328096"/>
                  </a:cubicBezTo>
                  <a:lnTo>
                    <a:pt x="730970" y="27491"/>
                  </a:lnTo>
                  <a:cubicBezTo>
                    <a:pt x="721255" y="10491"/>
                    <a:pt x="703177" y="0"/>
                    <a:pt x="683597" y="0"/>
                  </a:cubicBezTo>
                  <a:close/>
                </a:path>
              </a:pathLst>
            </a:custGeom>
            <a:solidFill>
              <a:srgbClr val="9CCC56"/>
            </a:solidFill>
          </p:spPr>
          <p:txBody>
            <a:bodyPr/>
            <a:lstStyle/>
            <a:p>
              <a:endParaRPr lang="en-US"/>
            </a:p>
          </p:txBody>
        </p:sp>
        <p:sp>
          <p:nvSpPr>
            <p:cNvPr id="6" name="TextBox 6"/>
            <p:cNvSpPr txBox="1"/>
            <p:nvPr/>
          </p:nvSpPr>
          <p:spPr>
            <a:xfrm>
              <a:off x="101600" y="-66675"/>
              <a:ext cx="727720" cy="422262"/>
            </a:xfrm>
            <a:prstGeom prst="rect">
              <a:avLst/>
            </a:prstGeom>
          </p:spPr>
          <p:txBody>
            <a:bodyPr lIns="50800" tIns="50800" rIns="50800" bIns="50800" rtlCol="0" anchor="ctr"/>
            <a:lstStyle/>
            <a:p>
              <a:pPr algn="ctr">
                <a:lnSpc>
                  <a:spcPts val="3750"/>
                </a:lnSpc>
              </a:pPr>
              <a:endParaRPr/>
            </a:p>
          </p:txBody>
        </p:sp>
      </p:grpSp>
      <p:sp>
        <p:nvSpPr>
          <p:cNvPr id="7" name="Freeform 7"/>
          <p:cNvSpPr/>
          <p:nvPr/>
        </p:nvSpPr>
        <p:spPr>
          <a:xfrm rot="2203448">
            <a:off x="16087195" y="-567063"/>
            <a:ext cx="2401361" cy="2458731"/>
          </a:xfrm>
          <a:custGeom>
            <a:avLst/>
            <a:gdLst/>
            <a:ahLst/>
            <a:cxnLst/>
            <a:rect l="l" t="t" r="r" b="b"/>
            <a:pathLst>
              <a:path w="2401361" h="2458731">
                <a:moveTo>
                  <a:pt x="0" y="0"/>
                </a:moveTo>
                <a:lnTo>
                  <a:pt x="2401360" y="0"/>
                </a:lnTo>
                <a:lnTo>
                  <a:pt x="2401360" y="2458731"/>
                </a:lnTo>
                <a:lnTo>
                  <a:pt x="0" y="245873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8" name="Group 8"/>
          <p:cNvGrpSpPr/>
          <p:nvPr/>
        </p:nvGrpSpPr>
        <p:grpSpPr>
          <a:xfrm>
            <a:off x="-2822215" y="-1659968"/>
            <a:ext cx="18379715" cy="3888558"/>
            <a:chOff x="0" y="0"/>
            <a:chExt cx="1673415" cy="354041"/>
          </a:xfrm>
        </p:grpSpPr>
        <p:sp>
          <p:nvSpPr>
            <p:cNvPr id="9" name="Freeform 9"/>
            <p:cNvSpPr/>
            <p:nvPr/>
          </p:nvSpPr>
          <p:spPr>
            <a:xfrm>
              <a:off x="5822" y="0"/>
              <a:ext cx="1661771" cy="354041"/>
            </a:xfrm>
            <a:custGeom>
              <a:avLst/>
              <a:gdLst/>
              <a:ahLst/>
              <a:cxnLst/>
              <a:rect l="l" t="t" r="r" b="b"/>
              <a:pathLst>
                <a:path w="1661771" h="354041">
                  <a:moveTo>
                    <a:pt x="212121" y="0"/>
                  </a:moveTo>
                  <a:lnTo>
                    <a:pt x="1652851" y="0"/>
                  </a:lnTo>
                  <a:cubicBezTo>
                    <a:pt x="1655897" y="0"/>
                    <a:pt x="1658712" y="1623"/>
                    <a:pt x="1660239" y="4259"/>
                  </a:cubicBezTo>
                  <a:cubicBezTo>
                    <a:pt x="1661765" y="6895"/>
                    <a:pt x="1661771" y="10145"/>
                    <a:pt x="1660255" y="12786"/>
                  </a:cubicBezTo>
                  <a:lnTo>
                    <a:pt x="1471732" y="341255"/>
                  </a:lnTo>
                  <a:cubicBezTo>
                    <a:pt x="1467193" y="349164"/>
                    <a:pt x="1458770" y="354041"/>
                    <a:pt x="1449651" y="354041"/>
                  </a:cubicBezTo>
                  <a:lnTo>
                    <a:pt x="8921" y="354041"/>
                  </a:lnTo>
                  <a:cubicBezTo>
                    <a:pt x="5875" y="354041"/>
                    <a:pt x="3059" y="352418"/>
                    <a:pt x="1533" y="349782"/>
                  </a:cubicBezTo>
                  <a:cubicBezTo>
                    <a:pt x="7" y="347146"/>
                    <a:pt x="0" y="343896"/>
                    <a:pt x="1517" y="341255"/>
                  </a:cubicBezTo>
                  <a:lnTo>
                    <a:pt x="190039" y="12786"/>
                  </a:lnTo>
                  <a:cubicBezTo>
                    <a:pt x="194579" y="4877"/>
                    <a:pt x="203002" y="0"/>
                    <a:pt x="212121" y="0"/>
                  </a:cubicBezTo>
                  <a:close/>
                </a:path>
              </a:pathLst>
            </a:custGeom>
            <a:solidFill>
              <a:srgbClr val="0A0EAE"/>
            </a:solidFill>
          </p:spPr>
          <p:txBody>
            <a:bodyPr/>
            <a:lstStyle/>
            <a:p>
              <a:endParaRPr lang="en-US"/>
            </a:p>
          </p:txBody>
        </p:sp>
        <p:sp>
          <p:nvSpPr>
            <p:cNvPr id="10" name="TextBox 10"/>
            <p:cNvSpPr txBox="1"/>
            <p:nvPr/>
          </p:nvSpPr>
          <p:spPr>
            <a:xfrm>
              <a:off x="101600" y="-66675"/>
              <a:ext cx="1470215" cy="420716"/>
            </a:xfrm>
            <a:prstGeom prst="rect">
              <a:avLst/>
            </a:prstGeom>
          </p:spPr>
          <p:txBody>
            <a:bodyPr lIns="50800" tIns="50800" rIns="50800" bIns="50800" rtlCol="0" anchor="ctr"/>
            <a:lstStyle/>
            <a:p>
              <a:pPr algn="ctr">
                <a:lnSpc>
                  <a:spcPts val="3750"/>
                </a:lnSpc>
              </a:pPr>
              <a:endParaRPr/>
            </a:p>
          </p:txBody>
        </p:sp>
      </p:grpSp>
      <p:sp>
        <p:nvSpPr>
          <p:cNvPr id="11" name="Freeform 11"/>
          <p:cNvSpPr/>
          <p:nvPr/>
        </p:nvSpPr>
        <p:spPr>
          <a:xfrm rot="-4021186" flipH="1">
            <a:off x="-2164000" y="-580014"/>
            <a:ext cx="6677500" cy="2612572"/>
          </a:xfrm>
          <a:custGeom>
            <a:avLst/>
            <a:gdLst/>
            <a:ahLst/>
            <a:cxnLst/>
            <a:rect l="l" t="t" r="r" b="b"/>
            <a:pathLst>
              <a:path w="6677500" h="2612572">
                <a:moveTo>
                  <a:pt x="6677500" y="0"/>
                </a:moveTo>
                <a:lnTo>
                  <a:pt x="0" y="0"/>
                </a:lnTo>
                <a:lnTo>
                  <a:pt x="0" y="2612572"/>
                </a:lnTo>
                <a:lnTo>
                  <a:pt x="6677500" y="2612572"/>
                </a:lnTo>
                <a:lnTo>
                  <a:pt x="6677500" y="0"/>
                </a:lnTo>
                <a:close/>
              </a:path>
            </a:pathLst>
          </a:custGeom>
          <a:blipFill>
            <a:blip>
              <a:alphaModFix amt="50000"/>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2" name="Freeform 12"/>
          <p:cNvSpPr/>
          <p:nvPr/>
        </p:nvSpPr>
        <p:spPr>
          <a:xfrm>
            <a:off x="13565251" y="-3510381"/>
            <a:ext cx="1992249" cy="4114800"/>
          </a:xfrm>
          <a:custGeom>
            <a:avLst/>
            <a:gdLst/>
            <a:ahLst/>
            <a:cxnLst/>
            <a:rect l="l" t="t" r="r" b="b"/>
            <a:pathLst>
              <a:path w="1992249" h="4114800">
                <a:moveTo>
                  <a:pt x="0" y="0"/>
                </a:moveTo>
                <a:lnTo>
                  <a:pt x="1992249" y="0"/>
                </a:lnTo>
                <a:lnTo>
                  <a:pt x="1992249" y="4114800"/>
                </a:lnTo>
                <a:lnTo>
                  <a:pt x="0" y="4114800"/>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48" name="TextBox 48"/>
          <p:cNvSpPr txBox="1"/>
          <p:nvPr/>
        </p:nvSpPr>
        <p:spPr>
          <a:xfrm>
            <a:off x="1244599" y="700402"/>
            <a:ext cx="11304223" cy="906017"/>
          </a:xfrm>
          <a:prstGeom prst="rect">
            <a:avLst/>
          </a:prstGeom>
        </p:spPr>
        <p:txBody>
          <a:bodyPr wrap="square" lIns="0" tIns="0" rIns="0" bIns="0" rtlCol="0" anchor="t">
            <a:spAutoFit/>
          </a:bodyPr>
          <a:lstStyle/>
          <a:p>
            <a:pPr algn="l">
              <a:lnSpc>
                <a:spcPts val="7474"/>
              </a:lnSpc>
            </a:pPr>
            <a:r>
              <a:rPr lang="en-US" sz="4800" b="1" dirty="0">
                <a:solidFill>
                  <a:srgbClr val="FFFFFF"/>
                </a:solidFill>
                <a:latin typeface="TT Norms Bold"/>
                <a:ea typeface="TT Norms Bold"/>
                <a:cs typeface="TT Norms Bold"/>
                <a:sym typeface="TT Norms Bold"/>
              </a:rPr>
              <a:t>WHAT IS REASONABLE SUSPICION?</a:t>
            </a:r>
          </a:p>
        </p:txBody>
      </p:sp>
      <p:sp>
        <p:nvSpPr>
          <p:cNvPr id="49" name="Freeform 49"/>
          <p:cNvSpPr/>
          <p:nvPr/>
        </p:nvSpPr>
        <p:spPr>
          <a:xfrm>
            <a:off x="5371518" y="9571438"/>
            <a:ext cx="1992249" cy="4114800"/>
          </a:xfrm>
          <a:custGeom>
            <a:avLst/>
            <a:gdLst/>
            <a:ahLst/>
            <a:cxnLst/>
            <a:rect l="l" t="t" r="r" b="b"/>
            <a:pathLst>
              <a:path w="1992249" h="4114800">
                <a:moveTo>
                  <a:pt x="0" y="0"/>
                </a:moveTo>
                <a:lnTo>
                  <a:pt x="1992249" y="0"/>
                </a:lnTo>
                <a:lnTo>
                  <a:pt x="1992249" y="4114800"/>
                </a:lnTo>
                <a:lnTo>
                  <a:pt x="0" y="4114800"/>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50" name="Freeform 50"/>
          <p:cNvSpPr/>
          <p:nvPr/>
        </p:nvSpPr>
        <p:spPr>
          <a:xfrm rot="2203448">
            <a:off x="6864451" y="9709622"/>
            <a:ext cx="2401361" cy="2458731"/>
          </a:xfrm>
          <a:custGeom>
            <a:avLst/>
            <a:gdLst/>
            <a:ahLst/>
            <a:cxnLst/>
            <a:rect l="l" t="t" r="r" b="b"/>
            <a:pathLst>
              <a:path w="2401361" h="2458731">
                <a:moveTo>
                  <a:pt x="0" y="0"/>
                </a:moveTo>
                <a:lnTo>
                  <a:pt x="2401361" y="0"/>
                </a:lnTo>
                <a:lnTo>
                  <a:pt x="2401361" y="2458731"/>
                </a:lnTo>
                <a:lnTo>
                  <a:pt x="0" y="245873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pic>
        <p:nvPicPr>
          <p:cNvPr id="51" name="Picture 50" descr="Magnifying glass and question mark">
            <a:extLst>
              <a:ext uri="{FF2B5EF4-FFF2-40B4-BE49-F238E27FC236}">
                <a16:creationId xmlns:a16="http://schemas.microsoft.com/office/drawing/2014/main" id="{3119194E-EAD2-FDAA-93E5-D08267428D5E}"/>
              </a:ext>
            </a:extLst>
          </p:cNvPr>
          <p:cNvPicPr>
            <a:picLocks noChangeAspect="1"/>
          </p:cNvPicPr>
          <p:nvPr/>
        </p:nvPicPr>
        <p:blipFill>
          <a:blip r:embed="rId9">
            <a:extLst>
              <a:ext uri="{BEBA8EAE-BF5A-486C-A8C5-ECC9F3942E4B}">
                <a14:imgProps xmlns:a14="http://schemas.microsoft.com/office/drawing/2010/main">
                  <a14:imgLayer r:embed="rId10">
                    <a14:imgEffect>
                      <a14:saturation sat="400000"/>
                    </a14:imgEffect>
                  </a14:imgLayer>
                </a14:imgProps>
              </a:ext>
            </a:extLst>
          </a:blip>
          <a:srcRect l="11821" r="8867"/>
          <a:stretch>
            <a:fillRect/>
          </a:stretch>
        </p:blipFill>
        <p:spPr>
          <a:xfrm>
            <a:off x="272948" y="2365631"/>
            <a:ext cx="16986352" cy="7576180"/>
          </a:xfrm>
          <a:prstGeom prst="rect">
            <a:avLst/>
          </a:prstGeom>
        </p:spPr>
      </p:pic>
      <p:pic>
        <p:nvPicPr>
          <p:cNvPr id="52" name="CJ-29">
            <a:hlinkClick r:id="" action="ppaction://media"/>
            <a:extLst>
              <a:ext uri="{FF2B5EF4-FFF2-40B4-BE49-F238E27FC236}">
                <a16:creationId xmlns:a16="http://schemas.microsoft.com/office/drawing/2014/main" id="{8174F402-218D-A3CC-B87F-35EFF279E9BB}"/>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4986139" y="9327756"/>
            <a:ext cx="487363" cy="48736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Click="0" advTm="31000"/>
    </mc:Choice>
    <mc:Fallback xmlns="">
      <p:transition spd="slow" advClick="0" advTm="3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376" fill="hold"/>
                                        <p:tgtEl>
                                          <p:spTgt spid="5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2620255" y="-103685"/>
            <a:ext cx="10399005" cy="10281761"/>
            <a:chOff x="0" y="0"/>
            <a:chExt cx="406400" cy="401818"/>
          </a:xfrm>
        </p:grpSpPr>
        <p:sp>
          <p:nvSpPr>
            <p:cNvPr id="3" name="Freeform 3"/>
            <p:cNvSpPr/>
            <p:nvPr/>
          </p:nvSpPr>
          <p:spPr>
            <a:xfrm>
              <a:off x="0" y="0"/>
              <a:ext cx="406400" cy="401818"/>
            </a:xfrm>
            <a:custGeom>
              <a:avLst/>
              <a:gdLst/>
              <a:ahLst/>
              <a:cxnLst/>
              <a:rect l="l" t="t" r="r" b="b"/>
              <a:pathLst>
                <a:path w="406400" h="401818">
                  <a:moveTo>
                    <a:pt x="203200" y="0"/>
                  </a:moveTo>
                  <a:lnTo>
                    <a:pt x="406400" y="0"/>
                  </a:lnTo>
                  <a:lnTo>
                    <a:pt x="203200" y="401818"/>
                  </a:lnTo>
                  <a:lnTo>
                    <a:pt x="0" y="401818"/>
                  </a:lnTo>
                  <a:lnTo>
                    <a:pt x="203200" y="0"/>
                  </a:lnTo>
                  <a:close/>
                </a:path>
              </a:pathLst>
            </a:custGeom>
            <a:solidFill>
              <a:srgbClr val="9CCC56"/>
            </a:solidFill>
          </p:spPr>
          <p:txBody>
            <a:bodyPr/>
            <a:lstStyle/>
            <a:p>
              <a:endParaRPr lang="en-US"/>
            </a:p>
          </p:txBody>
        </p:sp>
        <p:sp>
          <p:nvSpPr>
            <p:cNvPr id="4" name="TextBox 4"/>
            <p:cNvSpPr txBox="1"/>
            <p:nvPr/>
          </p:nvSpPr>
          <p:spPr>
            <a:xfrm>
              <a:off x="101600" y="-66675"/>
              <a:ext cx="203200" cy="468493"/>
            </a:xfrm>
            <a:prstGeom prst="rect">
              <a:avLst/>
            </a:prstGeom>
          </p:spPr>
          <p:txBody>
            <a:bodyPr lIns="50800" tIns="50800" rIns="50800" bIns="50800" rtlCol="0" anchor="ctr"/>
            <a:lstStyle/>
            <a:p>
              <a:pPr algn="ctr">
                <a:lnSpc>
                  <a:spcPts val="3750"/>
                </a:lnSpc>
              </a:pPr>
              <a:endParaRPr/>
            </a:p>
          </p:txBody>
        </p:sp>
      </p:grpSp>
      <p:grpSp>
        <p:nvGrpSpPr>
          <p:cNvPr id="5" name="Group 5"/>
          <p:cNvGrpSpPr/>
          <p:nvPr/>
        </p:nvGrpSpPr>
        <p:grpSpPr>
          <a:xfrm rot="-10800000">
            <a:off x="-10492175" y="6448902"/>
            <a:ext cx="15839091" cy="8353315"/>
            <a:chOff x="0" y="0"/>
            <a:chExt cx="1324457" cy="698500"/>
          </a:xfrm>
        </p:grpSpPr>
        <p:sp>
          <p:nvSpPr>
            <p:cNvPr id="6" name="Freeform 6"/>
            <p:cNvSpPr/>
            <p:nvPr/>
          </p:nvSpPr>
          <p:spPr>
            <a:xfrm>
              <a:off x="1408" y="0"/>
              <a:ext cx="1321641" cy="698500"/>
            </a:xfrm>
            <a:custGeom>
              <a:avLst/>
              <a:gdLst/>
              <a:ahLst/>
              <a:cxnLst/>
              <a:rect l="l" t="t" r="r" b="b"/>
              <a:pathLst>
                <a:path w="1321641" h="698500">
                  <a:moveTo>
                    <a:pt x="1319362" y="355587"/>
                  </a:moveTo>
                  <a:lnTo>
                    <a:pt x="1123536" y="692163"/>
                  </a:lnTo>
                  <a:cubicBezTo>
                    <a:pt x="1121253" y="696086"/>
                    <a:pt x="1117056" y="698500"/>
                    <a:pt x="1112517" y="698500"/>
                  </a:cubicBezTo>
                  <a:lnTo>
                    <a:pt x="209124" y="698500"/>
                  </a:lnTo>
                  <a:cubicBezTo>
                    <a:pt x="204585" y="698500"/>
                    <a:pt x="200388" y="696086"/>
                    <a:pt x="198105" y="692163"/>
                  </a:cubicBezTo>
                  <a:lnTo>
                    <a:pt x="2279" y="355587"/>
                  </a:lnTo>
                  <a:cubicBezTo>
                    <a:pt x="0" y="351670"/>
                    <a:pt x="0" y="346830"/>
                    <a:pt x="2279" y="342913"/>
                  </a:cubicBezTo>
                  <a:lnTo>
                    <a:pt x="198105" y="6337"/>
                  </a:lnTo>
                  <a:cubicBezTo>
                    <a:pt x="200388" y="2414"/>
                    <a:pt x="204585" y="0"/>
                    <a:pt x="209124" y="0"/>
                  </a:cubicBezTo>
                  <a:lnTo>
                    <a:pt x="1112517" y="0"/>
                  </a:lnTo>
                  <a:cubicBezTo>
                    <a:pt x="1117056" y="0"/>
                    <a:pt x="1121253" y="2414"/>
                    <a:pt x="1123536" y="6337"/>
                  </a:cubicBezTo>
                  <a:lnTo>
                    <a:pt x="1319362" y="342913"/>
                  </a:lnTo>
                  <a:cubicBezTo>
                    <a:pt x="1321641" y="346830"/>
                    <a:pt x="1321641" y="351670"/>
                    <a:pt x="1319362" y="355587"/>
                  </a:cubicBezTo>
                  <a:close/>
                </a:path>
              </a:pathLst>
            </a:custGeom>
            <a:solidFill>
              <a:srgbClr val="0A0EAE"/>
            </a:solidFill>
          </p:spPr>
          <p:txBody>
            <a:bodyPr/>
            <a:lstStyle/>
            <a:p>
              <a:endParaRPr lang="en-US"/>
            </a:p>
          </p:txBody>
        </p:sp>
        <p:sp>
          <p:nvSpPr>
            <p:cNvPr id="7" name="TextBox 7"/>
            <p:cNvSpPr txBox="1"/>
            <p:nvPr/>
          </p:nvSpPr>
          <p:spPr>
            <a:xfrm>
              <a:off x="114300" y="-66675"/>
              <a:ext cx="1095857" cy="765175"/>
            </a:xfrm>
            <a:prstGeom prst="rect">
              <a:avLst/>
            </a:prstGeom>
          </p:spPr>
          <p:txBody>
            <a:bodyPr lIns="50800" tIns="50800" rIns="50800" bIns="50800" rtlCol="0" anchor="ctr"/>
            <a:lstStyle/>
            <a:p>
              <a:pPr algn="ctr">
                <a:lnSpc>
                  <a:spcPts val="3750"/>
                </a:lnSpc>
              </a:pPr>
              <a:endParaRPr/>
            </a:p>
          </p:txBody>
        </p:sp>
      </p:grpSp>
      <p:grpSp>
        <p:nvGrpSpPr>
          <p:cNvPr id="8" name="Group 8"/>
          <p:cNvGrpSpPr/>
          <p:nvPr/>
        </p:nvGrpSpPr>
        <p:grpSpPr>
          <a:xfrm rot="-10800000">
            <a:off x="-4456247" y="-589423"/>
            <a:ext cx="11838246" cy="9805715"/>
            <a:chOff x="0" y="0"/>
            <a:chExt cx="485107" cy="401818"/>
          </a:xfrm>
        </p:grpSpPr>
        <p:sp>
          <p:nvSpPr>
            <p:cNvPr id="9" name="Freeform 9"/>
            <p:cNvSpPr/>
            <p:nvPr/>
          </p:nvSpPr>
          <p:spPr>
            <a:xfrm>
              <a:off x="11604" y="0"/>
              <a:ext cx="461898" cy="401818"/>
            </a:xfrm>
            <a:custGeom>
              <a:avLst/>
              <a:gdLst/>
              <a:ahLst/>
              <a:cxnLst/>
              <a:rect l="l" t="t" r="r" b="b"/>
              <a:pathLst>
                <a:path w="461898" h="401818">
                  <a:moveTo>
                    <a:pt x="224295" y="0"/>
                  </a:moveTo>
                  <a:lnTo>
                    <a:pt x="440804" y="0"/>
                  </a:lnTo>
                  <a:cubicBezTo>
                    <a:pt x="447789" y="0"/>
                    <a:pt x="454273" y="3625"/>
                    <a:pt x="457932" y="9575"/>
                  </a:cubicBezTo>
                  <a:cubicBezTo>
                    <a:pt x="461590" y="15525"/>
                    <a:pt x="461899" y="22947"/>
                    <a:pt x="458747" y="29180"/>
                  </a:cubicBezTo>
                  <a:lnTo>
                    <a:pt x="285059" y="372638"/>
                  </a:lnTo>
                  <a:cubicBezTo>
                    <a:pt x="276009" y="390535"/>
                    <a:pt x="257659" y="401818"/>
                    <a:pt x="237604" y="401818"/>
                  </a:cubicBezTo>
                  <a:lnTo>
                    <a:pt x="21095" y="401818"/>
                  </a:lnTo>
                  <a:cubicBezTo>
                    <a:pt x="14110" y="401818"/>
                    <a:pt x="7626" y="398193"/>
                    <a:pt x="3967" y="392243"/>
                  </a:cubicBezTo>
                  <a:cubicBezTo>
                    <a:pt x="309" y="386293"/>
                    <a:pt x="0" y="378871"/>
                    <a:pt x="3152" y="372638"/>
                  </a:cubicBezTo>
                  <a:lnTo>
                    <a:pt x="176840" y="29180"/>
                  </a:lnTo>
                  <a:cubicBezTo>
                    <a:pt x="185890" y="11283"/>
                    <a:pt x="204240" y="0"/>
                    <a:pt x="224295" y="0"/>
                  </a:cubicBezTo>
                  <a:close/>
                </a:path>
              </a:pathLst>
            </a:custGeom>
            <a:solidFill>
              <a:srgbClr val="0A0EAE"/>
            </a:solidFill>
          </p:spPr>
          <p:txBody>
            <a:bodyPr/>
            <a:lstStyle/>
            <a:p>
              <a:endParaRPr lang="en-US"/>
            </a:p>
          </p:txBody>
        </p:sp>
        <p:sp>
          <p:nvSpPr>
            <p:cNvPr id="10" name="TextBox 10"/>
            <p:cNvSpPr txBox="1"/>
            <p:nvPr/>
          </p:nvSpPr>
          <p:spPr>
            <a:xfrm>
              <a:off x="101600" y="-66675"/>
              <a:ext cx="281907" cy="468493"/>
            </a:xfrm>
            <a:prstGeom prst="rect">
              <a:avLst/>
            </a:prstGeom>
          </p:spPr>
          <p:txBody>
            <a:bodyPr lIns="50800" tIns="50800" rIns="50800" bIns="50800" rtlCol="0" anchor="ctr"/>
            <a:lstStyle/>
            <a:p>
              <a:pPr algn="ctr">
                <a:lnSpc>
                  <a:spcPts val="3750"/>
                </a:lnSpc>
              </a:pPr>
              <a:endParaRPr/>
            </a:p>
          </p:txBody>
        </p:sp>
      </p:grpSp>
      <p:grpSp>
        <p:nvGrpSpPr>
          <p:cNvPr id="11" name="Group 11"/>
          <p:cNvGrpSpPr/>
          <p:nvPr/>
        </p:nvGrpSpPr>
        <p:grpSpPr>
          <a:xfrm rot="-10800000">
            <a:off x="-1016880" y="9651350"/>
            <a:ext cx="4035505" cy="818745"/>
            <a:chOff x="0" y="0"/>
            <a:chExt cx="5380674" cy="1091660"/>
          </a:xfrm>
        </p:grpSpPr>
        <p:sp>
          <p:nvSpPr>
            <p:cNvPr id="12" name="Freeform 12"/>
            <p:cNvSpPr/>
            <p:nvPr/>
          </p:nvSpPr>
          <p:spPr>
            <a:xfrm>
              <a:off x="2599374" y="0"/>
              <a:ext cx="2781300" cy="1091660"/>
            </a:xfrm>
            <a:custGeom>
              <a:avLst/>
              <a:gdLst/>
              <a:ahLst/>
              <a:cxnLst/>
              <a:rect l="l" t="t" r="r" b="b"/>
              <a:pathLst>
                <a:path w="2781300" h="1091660">
                  <a:moveTo>
                    <a:pt x="0" y="0"/>
                  </a:moveTo>
                  <a:lnTo>
                    <a:pt x="2781300" y="0"/>
                  </a:lnTo>
                  <a:lnTo>
                    <a:pt x="2781300" y="1091660"/>
                  </a:lnTo>
                  <a:lnTo>
                    <a:pt x="0" y="109166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3" name="Freeform 13"/>
            <p:cNvSpPr/>
            <p:nvPr/>
          </p:nvSpPr>
          <p:spPr>
            <a:xfrm>
              <a:off x="0" y="0"/>
              <a:ext cx="2487304" cy="1091660"/>
            </a:xfrm>
            <a:custGeom>
              <a:avLst/>
              <a:gdLst/>
              <a:ahLst/>
              <a:cxnLst/>
              <a:rect l="l" t="t" r="r" b="b"/>
              <a:pathLst>
                <a:path w="2487304" h="1091660">
                  <a:moveTo>
                    <a:pt x="0" y="0"/>
                  </a:moveTo>
                  <a:lnTo>
                    <a:pt x="2487304" y="0"/>
                  </a:lnTo>
                  <a:lnTo>
                    <a:pt x="2487304" y="1091660"/>
                  </a:lnTo>
                  <a:lnTo>
                    <a:pt x="0" y="1091660"/>
                  </a:lnTo>
                  <a:lnTo>
                    <a:pt x="0" y="0"/>
                  </a:lnTo>
                  <a:close/>
                </a:path>
              </a:pathLst>
            </a:custGeom>
            <a:blipFill>
              <a:blip>
                <a:extLst>
                  <a:ext uri="{96DAC541-7B7A-43D3-8B79-37D633B846F1}">
                    <asvg:svgBlip xmlns:asvg="http://schemas.microsoft.com/office/drawing/2016/SVG/main" r:embed="rId5"/>
                  </a:ext>
                </a:extLst>
              </a:blip>
              <a:stretch>
                <a:fillRect r="-11819"/>
              </a:stretch>
            </a:blipFill>
          </p:spPr>
          <p:txBody>
            <a:bodyPr/>
            <a:lstStyle/>
            <a:p>
              <a:endParaRPr lang="en-US"/>
            </a:p>
          </p:txBody>
        </p:sp>
      </p:grpSp>
      <p:grpSp>
        <p:nvGrpSpPr>
          <p:cNvPr id="14" name="Group 14"/>
          <p:cNvGrpSpPr/>
          <p:nvPr/>
        </p:nvGrpSpPr>
        <p:grpSpPr>
          <a:xfrm rot="-10800000">
            <a:off x="-2082884" y="-1416578"/>
            <a:ext cx="4307273" cy="3015761"/>
            <a:chOff x="0" y="0"/>
            <a:chExt cx="505660" cy="354041"/>
          </a:xfrm>
        </p:grpSpPr>
        <p:sp>
          <p:nvSpPr>
            <p:cNvPr id="15" name="Freeform 15"/>
            <p:cNvSpPr/>
            <p:nvPr/>
          </p:nvSpPr>
          <p:spPr>
            <a:xfrm>
              <a:off x="24845" y="0"/>
              <a:ext cx="455970" cy="354041"/>
            </a:xfrm>
            <a:custGeom>
              <a:avLst/>
              <a:gdLst/>
              <a:ahLst/>
              <a:cxnLst/>
              <a:rect l="l" t="t" r="r" b="b"/>
              <a:pathLst>
                <a:path w="455970" h="354041">
                  <a:moveTo>
                    <a:pt x="241264" y="0"/>
                  </a:moveTo>
                  <a:lnTo>
                    <a:pt x="417906" y="0"/>
                  </a:lnTo>
                  <a:cubicBezTo>
                    <a:pt x="430904" y="0"/>
                    <a:pt x="442917" y="6926"/>
                    <a:pt x="449431" y="18174"/>
                  </a:cubicBezTo>
                  <a:cubicBezTo>
                    <a:pt x="455944" y="29422"/>
                    <a:pt x="455970" y="43288"/>
                    <a:pt x="449500" y="54561"/>
                  </a:cubicBezTo>
                  <a:lnTo>
                    <a:pt x="308931" y="299480"/>
                  </a:lnTo>
                  <a:cubicBezTo>
                    <a:pt x="289560" y="333229"/>
                    <a:pt x="253619" y="354041"/>
                    <a:pt x="214706" y="354041"/>
                  </a:cubicBezTo>
                  <a:lnTo>
                    <a:pt x="38064" y="354041"/>
                  </a:lnTo>
                  <a:cubicBezTo>
                    <a:pt x="25066" y="354041"/>
                    <a:pt x="13053" y="347115"/>
                    <a:pt x="6540" y="335867"/>
                  </a:cubicBezTo>
                  <a:cubicBezTo>
                    <a:pt x="27" y="324619"/>
                    <a:pt x="0" y="310753"/>
                    <a:pt x="6470" y="299480"/>
                  </a:cubicBezTo>
                  <a:lnTo>
                    <a:pt x="147040" y="54561"/>
                  </a:lnTo>
                  <a:cubicBezTo>
                    <a:pt x="166410" y="20812"/>
                    <a:pt x="202351" y="0"/>
                    <a:pt x="241264" y="0"/>
                  </a:cubicBezTo>
                  <a:close/>
                </a:path>
              </a:pathLst>
            </a:custGeom>
            <a:solidFill>
              <a:srgbClr val="1D7363"/>
            </a:solidFill>
          </p:spPr>
          <p:txBody>
            <a:bodyPr/>
            <a:lstStyle/>
            <a:p>
              <a:endParaRPr lang="en-US"/>
            </a:p>
          </p:txBody>
        </p:sp>
        <p:sp>
          <p:nvSpPr>
            <p:cNvPr id="16" name="TextBox 16"/>
            <p:cNvSpPr txBox="1"/>
            <p:nvPr/>
          </p:nvSpPr>
          <p:spPr>
            <a:xfrm>
              <a:off x="101600" y="-66675"/>
              <a:ext cx="302460" cy="420716"/>
            </a:xfrm>
            <a:prstGeom prst="rect">
              <a:avLst/>
            </a:prstGeom>
          </p:spPr>
          <p:txBody>
            <a:bodyPr lIns="50800" tIns="50800" rIns="50800" bIns="50800" rtlCol="0" anchor="ctr"/>
            <a:lstStyle/>
            <a:p>
              <a:pPr algn="ctr">
                <a:lnSpc>
                  <a:spcPts val="3750"/>
                </a:lnSpc>
              </a:pPr>
              <a:endParaRPr/>
            </a:p>
          </p:txBody>
        </p:sp>
      </p:grpSp>
      <p:sp>
        <p:nvSpPr>
          <p:cNvPr id="17" name="Freeform 17"/>
          <p:cNvSpPr/>
          <p:nvPr/>
        </p:nvSpPr>
        <p:spPr>
          <a:xfrm rot="-10800000">
            <a:off x="-378756" y="-275047"/>
            <a:ext cx="1118845" cy="911859"/>
          </a:xfrm>
          <a:custGeom>
            <a:avLst/>
            <a:gdLst/>
            <a:ahLst/>
            <a:cxnLst/>
            <a:rect l="l" t="t" r="r" b="b"/>
            <a:pathLst>
              <a:path w="1118845" h="911859">
                <a:moveTo>
                  <a:pt x="0" y="0"/>
                </a:moveTo>
                <a:lnTo>
                  <a:pt x="1118845" y="0"/>
                </a:lnTo>
                <a:lnTo>
                  <a:pt x="1118845" y="911859"/>
                </a:lnTo>
                <a:lnTo>
                  <a:pt x="0" y="911859"/>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8" name="Freeform 18"/>
          <p:cNvSpPr/>
          <p:nvPr/>
        </p:nvSpPr>
        <p:spPr>
          <a:xfrm>
            <a:off x="11615575" y="9774163"/>
            <a:ext cx="9750833" cy="943000"/>
          </a:xfrm>
          <a:custGeom>
            <a:avLst/>
            <a:gdLst/>
            <a:ahLst/>
            <a:cxnLst/>
            <a:rect l="l" t="t" r="r" b="b"/>
            <a:pathLst>
              <a:path w="9750833" h="943000">
                <a:moveTo>
                  <a:pt x="0" y="0"/>
                </a:moveTo>
                <a:lnTo>
                  <a:pt x="9750834" y="0"/>
                </a:lnTo>
                <a:lnTo>
                  <a:pt x="9750834" y="943001"/>
                </a:lnTo>
                <a:lnTo>
                  <a:pt x="0" y="943001"/>
                </a:lnTo>
                <a:lnTo>
                  <a:pt x="0" y="0"/>
                </a:lnTo>
                <a:close/>
              </a:path>
            </a:pathLst>
          </a:custGeom>
          <a:blipFill>
            <a:blip>
              <a:extLst>
                <a:ext uri="{96DAC541-7B7A-43D3-8B79-37D633B846F1}">
                  <asvg:svgBlip xmlns:asvg="http://schemas.microsoft.com/office/drawing/2016/SVG/main" r:embed="rId7"/>
                </a:ext>
              </a:extLst>
            </a:blip>
            <a:stretch>
              <a:fillRect t="-419596"/>
            </a:stretch>
          </a:blipFill>
        </p:spPr>
        <p:txBody>
          <a:bodyPr/>
          <a:lstStyle/>
          <a:p>
            <a:endParaRPr lang="en-US"/>
          </a:p>
        </p:txBody>
      </p:sp>
      <p:grpSp>
        <p:nvGrpSpPr>
          <p:cNvPr id="25" name="Group 25"/>
          <p:cNvGrpSpPr/>
          <p:nvPr/>
        </p:nvGrpSpPr>
        <p:grpSpPr>
          <a:xfrm>
            <a:off x="16436483" y="-2840784"/>
            <a:ext cx="5114374" cy="4395165"/>
            <a:chOff x="0" y="0"/>
            <a:chExt cx="812800" cy="698500"/>
          </a:xfrm>
        </p:grpSpPr>
        <p:sp>
          <p:nvSpPr>
            <p:cNvPr id="26" name="Freeform 26"/>
            <p:cNvSpPr/>
            <p:nvPr/>
          </p:nvSpPr>
          <p:spPr>
            <a:xfrm>
              <a:off x="4360" y="0"/>
              <a:ext cx="804080" cy="698500"/>
            </a:xfrm>
            <a:custGeom>
              <a:avLst/>
              <a:gdLst/>
              <a:ahLst/>
              <a:cxnLst/>
              <a:rect l="l" t="t" r="r" b="b"/>
              <a:pathLst>
                <a:path w="804080" h="698500">
                  <a:moveTo>
                    <a:pt x="797021" y="368876"/>
                  </a:moveTo>
                  <a:lnTo>
                    <a:pt x="616659" y="678874"/>
                  </a:lnTo>
                  <a:cubicBezTo>
                    <a:pt x="609589" y="691025"/>
                    <a:pt x="596592" y="698500"/>
                    <a:pt x="582534" y="698500"/>
                  </a:cubicBezTo>
                  <a:lnTo>
                    <a:pt x="221546" y="698500"/>
                  </a:lnTo>
                  <a:cubicBezTo>
                    <a:pt x="207488" y="698500"/>
                    <a:pt x="194491" y="691025"/>
                    <a:pt x="187421" y="678874"/>
                  </a:cubicBezTo>
                  <a:lnTo>
                    <a:pt x="7059" y="368876"/>
                  </a:lnTo>
                  <a:cubicBezTo>
                    <a:pt x="0" y="356744"/>
                    <a:pt x="0" y="341756"/>
                    <a:pt x="7059" y="329624"/>
                  </a:cubicBezTo>
                  <a:lnTo>
                    <a:pt x="187421" y="19626"/>
                  </a:lnTo>
                  <a:cubicBezTo>
                    <a:pt x="194491" y="7475"/>
                    <a:pt x="207488" y="0"/>
                    <a:pt x="221546" y="0"/>
                  </a:cubicBezTo>
                  <a:lnTo>
                    <a:pt x="582534" y="0"/>
                  </a:lnTo>
                  <a:cubicBezTo>
                    <a:pt x="596592" y="0"/>
                    <a:pt x="609589" y="7475"/>
                    <a:pt x="616659" y="19626"/>
                  </a:cubicBezTo>
                  <a:lnTo>
                    <a:pt x="797021" y="329624"/>
                  </a:lnTo>
                  <a:cubicBezTo>
                    <a:pt x="804080" y="341756"/>
                    <a:pt x="804080" y="356744"/>
                    <a:pt x="797021" y="368876"/>
                  </a:cubicBezTo>
                  <a:close/>
                </a:path>
              </a:pathLst>
            </a:custGeom>
            <a:solidFill>
              <a:srgbClr val="0A0EAE"/>
            </a:solidFill>
          </p:spPr>
          <p:txBody>
            <a:bodyPr/>
            <a:lstStyle/>
            <a:p>
              <a:endParaRPr lang="en-US"/>
            </a:p>
          </p:txBody>
        </p:sp>
        <p:sp>
          <p:nvSpPr>
            <p:cNvPr id="27" name="TextBox 27"/>
            <p:cNvSpPr txBox="1"/>
            <p:nvPr/>
          </p:nvSpPr>
          <p:spPr>
            <a:xfrm>
              <a:off x="114300" y="-66675"/>
              <a:ext cx="584200" cy="765175"/>
            </a:xfrm>
            <a:prstGeom prst="rect">
              <a:avLst/>
            </a:prstGeom>
          </p:spPr>
          <p:txBody>
            <a:bodyPr lIns="50800" tIns="50800" rIns="50800" bIns="50800" rtlCol="0" anchor="ctr"/>
            <a:lstStyle/>
            <a:p>
              <a:pPr algn="ctr">
                <a:lnSpc>
                  <a:spcPts val="3750"/>
                </a:lnSpc>
              </a:pPr>
              <a:endParaRPr/>
            </a:p>
          </p:txBody>
        </p:sp>
      </p:grpSp>
      <p:sp>
        <p:nvSpPr>
          <p:cNvPr id="28" name="Freeform 28"/>
          <p:cNvSpPr/>
          <p:nvPr/>
        </p:nvSpPr>
        <p:spPr>
          <a:xfrm>
            <a:off x="16809791" y="385226"/>
            <a:ext cx="899017" cy="732699"/>
          </a:xfrm>
          <a:custGeom>
            <a:avLst/>
            <a:gdLst/>
            <a:ahLst/>
            <a:cxnLst/>
            <a:rect l="l" t="t" r="r" b="b"/>
            <a:pathLst>
              <a:path w="899017" h="732699">
                <a:moveTo>
                  <a:pt x="0" y="0"/>
                </a:moveTo>
                <a:lnTo>
                  <a:pt x="899018" y="0"/>
                </a:lnTo>
                <a:lnTo>
                  <a:pt x="899018" y="732699"/>
                </a:lnTo>
                <a:lnTo>
                  <a:pt x="0" y="732699"/>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29" name="Freeform 29"/>
          <p:cNvSpPr/>
          <p:nvPr/>
        </p:nvSpPr>
        <p:spPr>
          <a:xfrm rot="-5400000">
            <a:off x="17259300" y="7096804"/>
            <a:ext cx="2057400" cy="807530"/>
          </a:xfrm>
          <a:custGeom>
            <a:avLst/>
            <a:gdLst/>
            <a:ahLst/>
            <a:cxnLst/>
            <a:rect l="l" t="t" r="r" b="b"/>
            <a:pathLst>
              <a:path w="2057400" h="807530">
                <a:moveTo>
                  <a:pt x="0" y="0"/>
                </a:moveTo>
                <a:lnTo>
                  <a:pt x="2057400" y="0"/>
                </a:lnTo>
                <a:lnTo>
                  <a:pt x="2057400" y="807530"/>
                </a:lnTo>
                <a:lnTo>
                  <a:pt x="0" y="807530"/>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30" name="Freeform 30"/>
          <p:cNvSpPr/>
          <p:nvPr/>
        </p:nvSpPr>
        <p:spPr>
          <a:xfrm>
            <a:off x="10193891" y="-3622115"/>
            <a:ext cx="1992249" cy="4114800"/>
          </a:xfrm>
          <a:custGeom>
            <a:avLst/>
            <a:gdLst/>
            <a:ahLst/>
            <a:cxnLst/>
            <a:rect l="l" t="t" r="r" b="b"/>
            <a:pathLst>
              <a:path w="1992249" h="4114800">
                <a:moveTo>
                  <a:pt x="0" y="0"/>
                </a:moveTo>
                <a:lnTo>
                  <a:pt x="1992249" y="0"/>
                </a:lnTo>
                <a:lnTo>
                  <a:pt x="1992249" y="4114800"/>
                </a:lnTo>
                <a:lnTo>
                  <a:pt x="0" y="4114800"/>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31" name="Freeform 31"/>
          <p:cNvSpPr/>
          <p:nvPr/>
        </p:nvSpPr>
        <p:spPr>
          <a:xfrm>
            <a:off x="-2381563" y="3206674"/>
            <a:ext cx="7107908" cy="6530391"/>
          </a:xfrm>
          <a:custGeom>
            <a:avLst/>
            <a:gdLst/>
            <a:ahLst/>
            <a:cxnLst/>
            <a:rect l="l" t="t" r="r" b="b"/>
            <a:pathLst>
              <a:path w="7107908" h="6530391">
                <a:moveTo>
                  <a:pt x="0" y="0"/>
                </a:moveTo>
                <a:lnTo>
                  <a:pt x="7107908" y="0"/>
                </a:lnTo>
                <a:lnTo>
                  <a:pt x="7107908" y="6530390"/>
                </a:lnTo>
                <a:lnTo>
                  <a:pt x="0" y="6530390"/>
                </a:lnTo>
                <a:lnTo>
                  <a:pt x="0" y="0"/>
                </a:lnTo>
                <a:close/>
              </a:path>
            </a:pathLst>
          </a:custGeom>
          <a:blipFill>
            <a:blip>
              <a:alphaModFix amt="60000"/>
              <a:extLst>
                <a:ext uri="{96DAC541-7B7A-43D3-8B79-37D633B846F1}">
                  <asvg:svgBlip xmlns:asvg="http://schemas.microsoft.com/office/drawing/2016/SVG/main" r:embed="rId11"/>
                </a:ext>
              </a:extLst>
            </a:blip>
            <a:stretch>
              <a:fillRect/>
            </a:stretch>
          </a:blipFill>
          <a:ln cap="sq">
            <a:noFill/>
            <a:prstDash val="solid"/>
            <a:miter/>
          </a:ln>
        </p:spPr>
        <p:txBody>
          <a:bodyPr/>
          <a:lstStyle/>
          <a:p>
            <a:endParaRPr lang="en-US"/>
          </a:p>
        </p:txBody>
      </p:sp>
      <p:sp>
        <p:nvSpPr>
          <p:cNvPr id="34" name="TextBox 34"/>
          <p:cNvSpPr txBox="1"/>
          <p:nvPr/>
        </p:nvSpPr>
        <p:spPr>
          <a:xfrm>
            <a:off x="222738" y="705396"/>
            <a:ext cx="6517682" cy="3825534"/>
          </a:xfrm>
          <a:prstGeom prst="rect">
            <a:avLst/>
          </a:prstGeom>
        </p:spPr>
        <p:txBody>
          <a:bodyPr lIns="0" tIns="0" rIns="0" bIns="0" rtlCol="0" anchor="t">
            <a:spAutoFit/>
          </a:bodyPr>
          <a:lstStyle/>
          <a:p>
            <a:pPr algn="l">
              <a:lnSpc>
                <a:spcPts val="7474"/>
              </a:lnSpc>
            </a:pPr>
            <a:r>
              <a:rPr lang="en-US" sz="5400" b="1" dirty="0">
                <a:solidFill>
                  <a:srgbClr val="9CCC56"/>
                </a:solidFill>
                <a:latin typeface="Chakra Petch Bold"/>
                <a:ea typeface="Chakra Petch Bold"/>
                <a:cs typeface="Chakra Petch Bold"/>
                <a:sym typeface="Chakra Petch Bold"/>
              </a:rPr>
              <a:t>INDICATORS OF PROBABLE DRUG AND ALCOHOL MISUSE</a:t>
            </a:r>
          </a:p>
        </p:txBody>
      </p:sp>
      <p:sp>
        <p:nvSpPr>
          <p:cNvPr id="43" name="Freeform 43"/>
          <p:cNvSpPr/>
          <p:nvPr/>
        </p:nvSpPr>
        <p:spPr>
          <a:xfrm>
            <a:off x="14260134" y="1681595"/>
            <a:ext cx="1310481" cy="1411015"/>
          </a:xfrm>
          <a:custGeom>
            <a:avLst/>
            <a:gdLst/>
            <a:ahLst/>
            <a:cxnLst/>
            <a:rect l="l" t="t" r="r" b="b"/>
            <a:pathLst>
              <a:path w="1310481" h="1411015">
                <a:moveTo>
                  <a:pt x="0" y="0"/>
                </a:moveTo>
                <a:lnTo>
                  <a:pt x="1310480" y="0"/>
                </a:lnTo>
                <a:lnTo>
                  <a:pt x="1310480" y="1411015"/>
                </a:lnTo>
                <a:lnTo>
                  <a:pt x="0" y="1411015"/>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graphicFrame>
        <p:nvGraphicFramePr>
          <p:cNvPr id="45" name="Diagram 44">
            <a:extLst>
              <a:ext uri="{FF2B5EF4-FFF2-40B4-BE49-F238E27FC236}">
                <a16:creationId xmlns:a16="http://schemas.microsoft.com/office/drawing/2014/main" id="{B99A0956-B5E2-6E83-D3F9-61FFF9593D2A}"/>
              </a:ext>
            </a:extLst>
          </p:cNvPr>
          <p:cNvGraphicFramePr/>
          <p:nvPr>
            <p:extLst>
              <p:ext uri="{D42A27DB-BD31-4B8C-83A1-F6EECF244321}">
                <p14:modId xmlns:p14="http://schemas.microsoft.com/office/powerpoint/2010/main" val="532551082"/>
              </p:ext>
            </p:extLst>
          </p:nvPr>
        </p:nvGraphicFramePr>
        <p:xfrm>
          <a:off x="3657600" y="0"/>
          <a:ext cx="14184020" cy="9482145"/>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pSp>
        <p:nvGrpSpPr>
          <p:cNvPr id="47" name="Group 46">
            <a:extLst>
              <a:ext uri="{FF2B5EF4-FFF2-40B4-BE49-F238E27FC236}">
                <a16:creationId xmlns:a16="http://schemas.microsoft.com/office/drawing/2014/main" id="{5041FE50-1184-2DAC-167D-A885A5D6DA67}"/>
              </a:ext>
            </a:extLst>
          </p:cNvPr>
          <p:cNvGrpSpPr/>
          <p:nvPr/>
        </p:nvGrpSpPr>
        <p:grpSpPr>
          <a:xfrm>
            <a:off x="5011885" y="3411526"/>
            <a:ext cx="3568837" cy="2382957"/>
            <a:chOff x="3551115" y="1414840"/>
            <a:chExt cx="2088335" cy="1420823"/>
          </a:xfrm>
        </p:grpSpPr>
        <p:sp>
          <p:nvSpPr>
            <p:cNvPr id="48" name="Rectangle: Rounded Corners 47">
              <a:extLst>
                <a:ext uri="{FF2B5EF4-FFF2-40B4-BE49-F238E27FC236}">
                  <a16:creationId xmlns:a16="http://schemas.microsoft.com/office/drawing/2014/main" id="{43A30772-9D88-7289-C61C-C14CAB0AD893}"/>
                </a:ext>
              </a:extLst>
            </p:cNvPr>
            <p:cNvSpPr/>
            <p:nvPr/>
          </p:nvSpPr>
          <p:spPr>
            <a:xfrm>
              <a:off x="3551115" y="1414840"/>
              <a:ext cx="2002536" cy="1335024"/>
            </a:xfrm>
            <a:prstGeom prst="roundRect">
              <a:avLst/>
            </a:prstGeom>
            <a:blipFill rotWithShape="0">
              <a:blip r:embed="rId18"/>
              <a:srcRect/>
              <a:stretch>
                <a:fillRect t="-10000" b="-10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dirty="0"/>
            </a:p>
          </p:txBody>
        </p:sp>
        <p:sp>
          <p:nvSpPr>
            <p:cNvPr id="49" name="Rectangle: Rounded Corners 4">
              <a:extLst>
                <a:ext uri="{FF2B5EF4-FFF2-40B4-BE49-F238E27FC236}">
                  <a16:creationId xmlns:a16="http://schemas.microsoft.com/office/drawing/2014/main" id="{080F01A0-7904-7E59-D1A3-0955DB0BB1FC}"/>
                </a:ext>
              </a:extLst>
            </p:cNvPr>
            <p:cNvSpPr txBox="1"/>
            <p:nvPr/>
          </p:nvSpPr>
          <p:spPr>
            <a:xfrm>
              <a:off x="3636914" y="1500639"/>
              <a:ext cx="2002536" cy="133502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endParaRPr lang="en-US" sz="1400" kern="1200" dirty="0"/>
            </a:p>
            <a:p>
              <a:pPr marL="0" lvl="0" indent="0" algn="ctr" defTabSz="622300">
                <a:lnSpc>
                  <a:spcPct val="90000"/>
                </a:lnSpc>
                <a:spcBef>
                  <a:spcPct val="0"/>
                </a:spcBef>
                <a:spcAft>
                  <a:spcPct val="35000"/>
                </a:spcAft>
                <a:buNone/>
              </a:pPr>
              <a:endParaRPr lang="en-US" sz="1400" kern="1200" dirty="0"/>
            </a:p>
            <a:p>
              <a:pPr marL="0" lvl="0" indent="0" algn="ctr" defTabSz="622300">
                <a:lnSpc>
                  <a:spcPct val="90000"/>
                </a:lnSpc>
                <a:spcBef>
                  <a:spcPct val="0"/>
                </a:spcBef>
                <a:spcAft>
                  <a:spcPct val="35000"/>
                </a:spcAft>
                <a:buNone/>
              </a:pPr>
              <a:endParaRPr lang="en-US" sz="1400" b="1" kern="1200" dirty="0">
                <a:solidFill>
                  <a:srgbClr val="FFFF00"/>
                </a:solidFill>
              </a:endParaRPr>
            </a:p>
            <a:p>
              <a:pPr marL="0" lvl="0" indent="0" algn="ctr" defTabSz="622300">
                <a:lnSpc>
                  <a:spcPct val="90000"/>
                </a:lnSpc>
                <a:spcBef>
                  <a:spcPct val="0"/>
                </a:spcBef>
                <a:spcAft>
                  <a:spcPct val="35000"/>
                </a:spcAft>
                <a:buNone/>
              </a:pPr>
              <a:endParaRPr lang="en-US" sz="1400" kern="1200" dirty="0"/>
            </a:p>
          </p:txBody>
        </p:sp>
      </p:grpSp>
      <p:pic>
        <p:nvPicPr>
          <p:cNvPr id="50" name="Picture 49">
            <a:extLst>
              <a:ext uri="{FF2B5EF4-FFF2-40B4-BE49-F238E27FC236}">
                <a16:creationId xmlns:a16="http://schemas.microsoft.com/office/drawing/2014/main" id="{1B485F3B-6697-052D-4F49-6D68DE512790}"/>
              </a:ext>
            </a:extLst>
          </p:cNvPr>
          <p:cNvPicPr>
            <a:picLocks noChangeAspect="1"/>
          </p:cNvPicPr>
          <p:nvPr/>
        </p:nvPicPr>
        <p:blipFill>
          <a:blip r:embed="rId19" cstate="print">
            <a:extLst>
              <a:ext uri="{28A0092B-C50C-407E-A947-70E740481C1C}">
                <a14:useLocalDpi xmlns:a14="http://schemas.microsoft.com/office/drawing/2010/main" val="0"/>
              </a:ext>
              <a:ext uri="{837473B0-CC2E-450A-ABE3-18F120FF3D39}">
                <a1611:picAttrSrcUrl xmlns:a1611="http://schemas.microsoft.com/office/drawing/2016/11/main" r:id="rId20"/>
              </a:ext>
            </a:extLst>
          </a:blip>
          <a:stretch>
            <a:fillRect/>
          </a:stretch>
        </p:blipFill>
        <p:spPr>
          <a:xfrm>
            <a:off x="5405163" y="7500569"/>
            <a:ext cx="3359778" cy="191602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3" name="Picture 52">
            <a:extLst>
              <a:ext uri="{FF2B5EF4-FFF2-40B4-BE49-F238E27FC236}">
                <a16:creationId xmlns:a16="http://schemas.microsoft.com/office/drawing/2014/main" id="{508FA13D-8D0D-7280-ABA9-D82DAD398600}"/>
              </a:ext>
            </a:extLst>
          </p:cNvPr>
          <p:cNvPicPr>
            <a:picLocks noChangeAspect="1"/>
          </p:cNvPicPr>
          <p:nvPr/>
        </p:nvPicPr>
        <p:blipFill>
          <a:blip r:embed="rId21"/>
          <a:stretch>
            <a:fillRect/>
          </a:stretch>
        </p:blipFill>
        <p:spPr>
          <a:xfrm>
            <a:off x="12877800" y="6471869"/>
            <a:ext cx="3048000" cy="213353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5" name="Picture 54">
            <a:extLst>
              <a:ext uri="{FF2B5EF4-FFF2-40B4-BE49-F238E27FC236}">
                <a16:creationId xmlns:a16="http://schemas.microsoft.com/office/drawing/2014/main" id="{8E310F3D-30DD-DE51-D460-A4C22D7A42A1}"/>
              </a:ext>
            </a:extLst>
          </p:cNvPr>
          <p:cNvPicPr>
            <a:picLocks noChangeAspect="1"/>
          </p:cNvPicPr>
          <p:nvPr/>
        </p:nvPicPr>
        <p:blipFill>
          <a:blip r:embed="rId22"/>
          <a:stretch>
            <a:fillRect/>
          </a:stretch>
        </p:blipFill>
        <p:spPr>
          <a:xfrm>
            <a:off x="12845715" y="3625463"/>
            <a:ext cx="3618201" cy="2239057"/>
          </a:xfrm>
          <a:prstGeom prst="rect">
            <a:avLst/>
          </a:prstGeom>
        </p:spPr>
      </p:pic>
      <p:pic>
        <p:nvPicPr>
          <p:cNvPr id="57" name="Picture 56">
            <a:extLst>
              <a:ext uri="{FF2B5EF4-FFF2-40B4-BE49-F238E27FC236}">
                <a16:creationId xmlns:a16="http://schemas.microsoft.com/office/drawing/2014/main" id="{044D9692-FE16-AF7B-8F9B-4CF94685FA7E}"/>
              </a:ext>
            </a:extLst>
          </p:cNvPr>
          <p:cNvPicPr>
            <a:picLocks noChangeAspect="1"/>
          </p:cNvPicPr>
          <p:nvPr/>
        </p:nvPicPr>
        <p:blipFill>
          <a:blip r:embed="rId23"/>
          <a:stretch>
            <a:fillRect/>
          </a:stretch>
        </p:blipFill>
        <p:spPr>
          <a:xfrm>
            <a:off x="9950161" y="768049"/>
            <a:ext cx="3618200" cy="2438625"/>
          </a:xfrm>
          <a:prstGeom prst="rect">
            <a:avLst/>
          </a:prstGeom>
        </p:spPr>
      </p:pic>
      <p:pic>
        <p:nvPicPr>
          <p:cNvPr id="58" name="CJ-24">
            <a:hlinkClick r:id="" action="ppaction://media"/>
            <a:extLst>
              <a:ext uri="{FF2B5EF4-FFF2-40B4-BE49-F238E27FC236}">
                <a16:creationId xmlns:a16="http://schemas.microsoft.com/office/drawing/2014/main" id="{6CB4A384-0AF7-C753-10FC-FBFAF713DCB9}"/>
              </a:ext>
            </a:extLst>
          </p:cNvPr>
          <p:cNvPicPr>
            <a:picLocks noChangeAspect="1"/>
          </p:cNvPicPr>
          <p:nvPr>
            <a:audioFile r:link="rId2"/>
            <p:extLst>
              <p:ext uri="{DAA4B4D4-6D71-4841-9C94-3DE7FCFB9230}">
                <p14:media xmlns:p14="http://schemas.microsoft.com/office/powerpoint/2010/main" r:embed="rId1"/>
              </p:ext>
            </p:extLst>
          </p:nvPr>
        </p:nvPicPr>
        <p:blipFill>
          <a:blip r:embed="rId24"/>
          <a:stretch>
            <a:fillRect/>
          </a:stretch>
        </p:blipFill>
        <p:spPr>
          <a:xfrm>
            <a:off x="1769076" y="6762775"/>
            <a:ext cx="487363" cy="48736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776" fill="hold"/>
                                        <p:tgtEl>
                                          <p:spTgt spid="5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8"/>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A75208-7F96-66F7-B316-1BA8CBE52075}"/>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50C65D19-7E98-E34E-7EE3-ED24F8FAD382}"/>
              </a:ext>
            </a:extLst>
          </p:cNvPr>
          <p:cNvSpPr/>
          <p:nvPr/>
        </p:nvSpPr>
        <p:spPr>
          <a:xfrm>
            <a:off x="-387376" y="9972675"/>
            <a:ext cx="17646676" cy="1656163"/>
          </a:xfrm>
          <a:custGeom>
            <a:avLst/>
            <a:gdLst/>
            <a:ahLst/>
            <a:cxnLst/>
            <a:rect l="l" t="t" r="r" b="b"/>
            <a:pathLst>
              <a:path w="17646676" h="1656163">
                <a:moveTo>
                  <a:pt x="0" y="0"/>
                </a:moveTo>
                <a:lnTo>
                  <a:pt x="17646676" y="0"/>
                </a:lnTo>
                <a:lnTo>
                  <a:pt x="17646676" y="1656163"/>
                </a:lnTo>
                <a:lnTo>
                  <a:pt x="0" y="1656163"/>
                </a:lnTo>
                <a:lnTo>
                  <a:pt x="0" y="0"/>
                </a:lnTo>
                <a:close/>
              </a:path>
            </a:pathLst>
          </a:custGeom>
          <a:blipFill>
            <a:blip>
              <a:extLst>
                <a:ext uri="{96DAC541-7B7A-43D3-8B79-37D633B846F1}">
                  <asvg:svgBlip xmlns:asvg="http://schemas.microsoft.com/office/drawing/2016/SVG/main" r:embed="rId5"/>
                </a:ext>
              </a:extLst>
            </a:blip>
            <a:stretch>
              <a:fillRect t="-290245"/>
            </a:stretch>
          </a:blipFill>
        </p:spPr>
        <p:txBody>
          <a:bodyPr/>
          <a:lstStyle/>
          <a:p>
            <a:endParaRPr lang="en-US"/>
          </a:p>
        </p:txBody>
      </p:sp>
      <p:grpSp>
        <p:nvGrpSpPr>
          <p:cNvPr id="4" name="Group 4">
            <a:extLst>
              <a:ext uri="{FF2B5EF4-FFF2-40B4-BE49-F238E27FC236}">
                <a16:creationId xmlns:a16="http://schemas.microsoft.com/office/drawing/2014/main" id="{3E338A09-9FF4-5B70-3082-012393E7725D}"/>
              </a:ext>
            </a:extLst>
          </p:cNvPr>
          <p:cNvGrpSpPr/>
          <p:nvPr/>
        </p:nvGrpSpPr>
        <p:grpSpPr>
          <a:xfrm>
            <a:off x="12801522" y="-1114950"/>
            <a:ext cx="7335291" cy="2801892"/>
            <a:chOff x="0" y="0"/>
            <a:chExt cx="930920" cy="355587"/>
          </a:xfrm>
        </p:grpSpPr>
        <p:sp>
          <p:nvSpPr>
            <p:cNvPr id="5" name="Freeform 5">
              <a:extLst>
                <a:ext uri="{FF2B5EF4-FFF2-40B4-BE49-F238E27FC236}">
                  <a16:creationId xmlns:a16="http://schemas.microsoft.com/office/drawing/2014/main" id="{67E22CB4-556D-3648-8A52-4248E6B86DD0}"/>
                </a:ext>
              </a:extLst>
            </p:cNvPr>
            <p:cNvSpPr/>
            <p:nvPr/>
          </p:nvSpPr>
          <p:spPr>
            <a:xfrm>
              <a:off x="12460" y="0"/>
              <a:ext cx="906000" cy="355587"/>
            </a:xfrm>
            <a:custGeom>
              <a:avLst/>
              <a:gdLst/>
              <a:ahLst/>
              <a:cxnLst/>
              <a:rect l="l" t="t" r="r" b="b"/>
              <a:pathLst>
                <a:path w="906000" h="355587">
                  <a:moveTo>
                    <a:pt x="683597" y="0"/>
                  </a:moveTo>
                  <a:lnTo>
                    <a:pt x="19203" y="0"/>
                  </a:lnTo>
                  <a:cubicBezTo>
                    <a:pt x="12653" y="0"/>
                    <a:pt x="6598" y="3487"/>
                    <a:pt x="3311" y="9152"/>
                  </a:cubicBezTo>
                  <a:cubicBezTo>
                    <a:pt x="23" y="14817"/>
                    <a:pt x="0" y="21804"/>
                    <a:pt x="3250" y="27491"/>
                  </a:cubicBezTo>
                  <a:lnTo>
                    <a:pt x="175030" y="328096"/>
                  </a:lnTo>
                  <a:cubicBezTo>
                    <a:pt x="184745" y="345096"/>
                    <a:pt x="202823" y="355587"/>
                    <a:pt x="222403" y="355587"/>
                  </a:cubicBezTo>
                  <a:lnTo>
                    <a:pt x="886797" y="355587"/>
                  </a:lnTo>
                  <a:cubicBezTo>
                    <a:pt x="893347" y="355587"/>
                    <a:pt x="899402" y="352101"/>
                    <a:pt x="902689" y="346435"/>
                  </a:cubicBezTo>
                  <a:cubicBezTo>
                    <a:pt x="905977" y="340770"/>
                    <a:pt x="906000" y="333783"/>
                    <a:pt x="902750" y="328096"/>
                  </a:cubicBezTo>
                  <a:lnTo>
                    <a:pt x="730970" y="27491"/>
                  </a:lnTo>
                  <a:cubicBezTo>
                    <a:pt x="721255" y="10491"/>
                    <a:pt x="703177" y="0"/>
                    <a:pt x="683597" y="0"/>
                  </a:cubicBezTo>
                  <a:close/>
                </a:path>
              </a:pathLst>
            </a:custGeom>
            <a:solidFill>
              <a:srgbClr val="9CCC56"/>
            </a:solidFill>
          </p:spPr>
          <p:txBody>
            <a:bodyPr/>
            <a:lstStyle/>
            <a:p>
              <a:endParaRPr lang="en-US"/>
            </a:p>
          </p:txBody>
        </p:sp>
        <p:sp>
          <p:nvSpPr>
            <p:cNvPr id="6" name="TextBox 6">
              <a:extLst>
                <a:ext uri="{FF2B5EF4-FFF2-40B4-BE49-F238E27FC236}">
                  <a16:creationId xmlns:a16="http://schemas.microsoft.com/office/drawing/2014/main" id="{5E0BD0E9-9801-6359-9A9E-B6DEDEDB12AD}"/>
                </a:ext>
              </a:extLst>
            </p:cNvPr>
            <p:cNvSpPr txBox="1"/>
            <p:nvPr/>
          </p:nvSpPr>
          <p:spPr>
            <a:xfrm>
              <a:off x="101600" y="-66675"/>
              <a:ext cx="727720" cy="422262"/>
            </a:xfrm>
            <a:prstGeom prst="rect">
              <a:avLst/>
            </a:prstGeom>
          </p:spPr>
          <p:txBody>
            <a:bodyPr lIns="50800" tIns="50800" rIns="50800" bIns="50800" rtlCol="0" anchor="ctr"/>
            <a:lstStyle/>
            <a:p>
              <a:pPr algn="ctr">
                <a:lnSpc>
                  <a:spcPts val="3750"/>
                </a:lnSpc>
              </a:pPr>
              <a:endParaRPr/>
            </a:p>
          </p:txBody>
        </p:sp>
      </p:grpSp>
      <p:sp>
        <p:nvSpPr>
          <p:cNvPr id="7" name="Freeform 7">
            <a:extLst>
              <a:ext uri="{FF2B5EF4-FFF2-40B4-BE49-F238E27FC236}">
                <a16:creationId xmlns:a16="http://schemas.microsoft.com/office/drawing/2014/main" id="{154ABCBF-E674-773C-C493-531E166CA66A}"/>
              </a:ext>
            </a:extLst>
          </p:cNvPr>
          <p:cNvSpPr/>
          <p:nvPr/>
        </p:nvSpPr>
        <p:spPr>
          <a:xfrm rot="2203448">
            <a:off x="16087195" y="-567063"/>
            <a:ext cx="2401361" cy="2458731"/>
          </a:xfrm>
          <a:custGeom>
            <a:avLst/>
            <a:gdLst/>
            <a:ahLst/>
            <a:cxnLst/>
            <a:rect l="l" t="t" r="r" b="b"/>
            <a:pathLst>
              <a:path w="2401361" h="2458731">
                <a:moveTo>
                  <a:pt x="0" y="0"/>
                </a:moveTo>
                <a:lnTo>
                  <a:pt x="2401360" y="0"/>
                </a:lnTo>
                <a:lnTo>
                  <a:pt x="2401360" y="2458731"/>
                </a:lnTo>
                <a:lnTo>
                  <a:pt x="0" y="245873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8" name="Group 8">
            <a:extLst>
              <a:ext uri="{FF2B5EF4-FFF2-40B4-BE49-F238E27FC236}">
                <a16:creationId xmlns:a16="http://schemas.microsoft.com/office/drawing/2014/main" id="{40E75A48-A45B-3DF9-D247-004A70BBFE61}"/>
              </a:ext>
            </a:extLst>
          </p:cNvPr>
          <p:cNvGrpSpPr/>
          <p:nvPr/>
        </p:nvGrpSpPr>
        <p:grpSpPr>
          <a:xfrm>
            <a:off x="-2822215" y="-1659968"/>
            <a:ext cx="18379715" cy="3888558"/>
            <a:chOff x="0" y="0"/>
            <a:chExt cx="1673415" cy="354041"/>
          </a:xfrm>
        </p:grpSpPr>
        <p:sp>
          <p:nvSpPr>
            <p:cNvPr id="9" name="Freeform 9">
              <a:extLst>
                <a:ext uri="{FF2B5EF4-FFF2-40B4-BE49-F238E27FC236}">
                  <a16:creationId xmlns:a16="http://schemas.microsoft.com/office/drawing/2014/main" id="{C68C5CA3-5F64-14DE-60C2-B5DE6206137F}"/>
                </a:ext>
              </a:extLst>
            </p:cNvPr>
            <p:cNvSpPr/>
            <p:nvPr/>
          </p:nvSpPr>
          <p:spPr>
            <a:xfrm>
              <a:off x="5822" y="0"/>
              <a:ext cx="1661771" cy="354041"/>
            </a:xfrm>
            <a:custGeom>
              <a:avLst/>
              <a:gdLst/>
              <a:ahLst/>
              <a:cxnLst/>
              <a:rect l="l" t="t" r="r" b="b"/>
              <a:pathLst>
                <a:path w="1661771" h="354041">
                  <a:moveTo>
                    <a:pt x="212121" y="0"/>
                  </a:moveTo>
                  <a:lnTo>
                    <a:pt x="1652851" y="0"/>
                  </a:lnTo>
                  <a:cubicBezTo>
                    <a:pt x="1655897" y="0"/>
                    <a:pt x="1658712" y="1623"/>
                    <a:pt x="1660239" y="4259"/>
                  </a:cubicBezTo>
                  <a:cubicBezTo>
                    <a:pt x="1661765" y="6895"/>
                    <a:pt x="1661771" y="10145"/>
                    <a:pt x="1660255" y="12786"/>
                  </a:cubicBezTo>
                  <a:lnTo>
                    <a:pt x="1471732" y="341255"/>
                  </a:lnTo>
                  <a:cubicBezTo>
                    <a:pt x="1467193" y="349164"/>
                    <a:pt x="1458770" y="354041"/>
                    <a:pt x="1449651" y="354041"/>
                  </a:cubicBezTo>
                  <a:lnTo>
                    <a:pt x="8921" y="354041"/>
                  </a:lnTo>
                  <a:cubicBezTo>
                    <a:pt x="5875" y="354041"/>
                    <a:pt x="3059" y="352418"/>
                    <a:pt x="1533" y="349782"/>
                  </a:cubicBezTo>
                  <a:cubicBezTo>
                    <a:pt x="7" y="347146"/>
                    <a:pt x="0" y="343896"/>
                    <a:pt x="1517" y="341255"/>
                  </a:cubicBezTo>
                  <a:lnTo>
                    <a:pt x="190039" y="12786"/>
                  </a:lnTo>
                  <a:cubicBezTo>
                    <a:pt x="194579" y="4877"/>
                    <a:pt x="203002" y="0"/>
                    <a:pt x="212121" y="0"/>
                  </a:cubicBezTo>
                  <a:close/>
                </a:path>
              </a:pathLst>
            </a:custGeom>
            <a:solidFill>
              <a:srgbClr val="0A0EAE"/>
            </a:solidFill>
          </p:spPr>
          <p:txBody>
            <a:bodyPr/>
            <a:lstStyle/>
            <a:p>
              <a:endParaRPr lang="en-US"/>
            </a:p>
          </p:txBody>
        </p:sp>
        <p:sp>
          <p:nvSpPr>
            <p:cNvPr id="10" name="TextBox 10">
              <a:extLst>
                <a:ext uri="{FF2B5EF4-FFF2-40B4-BE49-F238E27FC236}">
                  <a16:creationId xmlns:a16="http://schemas.microsoft.com/office/drawing/2014/main" id="{3382A75F-5643-034E-935E-89367819E2CE}"/>
                </a:ext>
              </a:extLst>
            </p:cNvPr>
            <p:cNvSpPr txBox="1"/>
            <p:nvPr/>
          </p:nvSpPr>
          <p:spPr>
            <a:xfrm>
              <a:off x="101600" y="-66675"/>
              <a:ext cx="1470215" cy="420716"/>
            </a:xfrm>
            <a:prstGeom prst="rect">
              <a:avLst/>
            </a:prstGeom>
          </p:spPr>
          <p:txBody>
            <a:bodyPr lIns="50800" tIns="50800" rIns="50800" bIns="50800" rtlCol="0" anchor="ctr"/>
            <a:lstStyle/>
            <a:p>
              <a:pPr algn="ctr">
                <a:lnSpc>
                  <a:spcPts val="3750"/>
                </a:lnSpc>
              </a:pPr>
              <a:endParaRPr/>
            </a:p>
          </p:txBody>
        </p:sp>
      </p:grpSp>
      <p:sp>
        <p:nvSpPr>
          <p:cNvPr id="11" name="Freeform 11">
            <a:extLst>
              <a:ext uri="{FF2B5EF4-FFF2-40B4-BE49-F238E27FC236}">
                <a16:creationId xmlns:a16="http://schemas.microsoft.com/office/drawing/2014/main" id="{4020BD5A-92AB-BBE6-50A2-E89659C187AD}"/>
              </a:ext>
            </a:extLst>
          </p:cNvPr>
          <p:cNvSpPr/>
          <p:nvPr/>
        </p:nvSpPr>
        <p:spPr>
          <a:xfrm rot="-4021186" flipH="1">
            <a:off x="-2164000" y="-580014"/>
            <a:ext cx="6677500" cy="2612572"/>
          </a:xfrm>
          <a:custGeom>
            <a:avLst/>
            <a:gdLst/>
            <a:ahLst/>
            <a:cxnLst/>
            <a:rect l="l" t="t" r="r" b="b"/>
            <a:pathLst>
              <a:path w="6677500" h="2612572">
                <a:moveTo>
                  <a:pt x="6677500" y="0"/>
                </a:moveTo>
                <a:lnTo>
                  <a:pt x="0" y="0"/>
                </a:lnTo>
                <a:lnTo>
                  <a:pt x="0" y="2612572"/>
                </a:lnTo>
                <a:lnTo>
                  <a:pt x="6677500" y="2612572"/>
                </a:lnTo>
                <a:lnTo>
                  <a:pt x="6677500" y="0"/>
                </a:lnTo>
                <a:close/>
              </a:path>
            </a:pathLst>
          </a:custGeom>
          <a:blipFill>
            <a:blip>
              <a:alphaModFix amt="50000"/>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2" name="Freeform 12">
            <a:extLst>
              <a:ext uri="{FF2B5EF4-FFF2-40B4-BE49-F238E27FC236}">
                <a16:creationId xmlns:a16="http://schemas.microsoft.com/office/drawing/2014/main" id="{CC36999D-3BD2-2EE9-EBF4-1461A1A13CBC}"/>
              </a:ext>
            </a:extLst>
          </p:cNvPr>
          <p:cNvSpPr/>
          <p:nvPr/>
        </p:nvSpPr>
        <p:spPr>
          <a:xfrm>
            <a:off x="13565251" y="-3510381"/>
            <a:ext cx="1992249" cy="4114800"/>
          </a:xfrm>
          <a:custGeom>
            <a:avLst/>
            <a:gdLst/>
            <a:ahLst/>
            <a:cxnLst/>
            <a:rect l="l" t="t" r="r" b="b"/>
            <a:pathLst>
              <a:path w="1992249" h="4114800">
                <a:moveTo>
                  <a:pt x="0" y="0"/>
                </a:moveTo>
                <a:lnTo>
                  <a:pt x="1992249" y="0"/>
                </a:lnTo>
                <a:lnTo>
                  <a:pt x="1992249" y="4114800"/>
                </a:lnTo>
                <a:lnTo>
                  <a:pt x="0" y="4114800"/>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48" name="TextBox 48">
            <a:extLst>
              <a:ext uri="{FF2B5EF4-FFF2-40B4-BE49-F238E27FC236}">
                <a16:creationId xmlns:a16="http://schemas.microsoft.com/office/drawing/2014/main" id="{B5EA6271-A45A-574B-DB9E-6DB4F9567834}"/>
              </a:ext>
            </a:extLst>
          </p:cNvPr>
          <p:cNvSpPr txBox="1"/>
          <p:nvPr/>
        </p:nvSpPr>
        <p:spPr>
          <a:xfrm>
            <a:off x="1244599" y="700402"/>
            <a:ext cx="11304223" cy="952184"/>
          </a:xfrm>
          <a:prstGeom prst="rect">
            <a:avLst/>
          </a:prstGeom>
        </p:spPr>
        <p:txBody>
          <a:bodyPr wrap="square" lIns="0" tIns="0" rIns="0" bIns="0" rtlCol="0" anchor="t">
            <a:spAutoFit/>
          </a:bodyPr>
          <a:lstStyle/>
          <a:p>
            <a:pPr algn="ctr">
              <a:lnSpc>
                <a:spcPts val="7474"/>
              </a:lnSpc>
            </a:pPr>
            <a:r>
              <a:rPr lang="en-US" sz="6000" b="1" dirty="0">
                <a:solidFill>
                  <a:srgbClr val="FFFFFF"/>
                </a:solidFill>
                <a:latin typeface="TT Norms Bold"/>
                <a:ea typeface="TT Norms Bold"/>
                <a:cs typeface="TT Norms Bold"/>
                <a:sym typeface="TT Norms Bold"/>
              </a:rPr>
              <a:t>PHYSICAL INDICATORS</a:t>
            </a:r>
          </a:p>
        </p:txBody>
      </p:sp>
      <p:sp>
        <p:nvSpPr>
          <p:cNvPr id="49" name="Freeform 49">
            <a:extLst>
              <a:ext uri="{FF2B5EF4-FFF2-40B4-BE49-F238E27FC236}">
                <a16:creationId xmlns:a16="http://schemas.microsoft.com/office/drawing/2014/main" id="{5EB5F13A-830A-C9BA-9D9B-F76DFE9028CE}"/>
              </a:ext>
            </a:extLst>
          </p:cNvPr>
          <p:cNvSpPr/>
          <p:nvPr/>
        </p:nvSpPr>
        <p:spPr>
          <a:xfrm>
            <a:off x="5371518" y="9571438"/>
            <a:ext cx="1992249" cy="4114800"/>
          </a:xfrm>
          <a:custGeom>
            <a:avLst/>
            <a:gdLst/>
            <a:ahLst/>
            <a:cxnLst/>
            <a:rect l="l" t="t" r="r" b="b"/>
            <a:pathLst>
              <a:path w="1992249" h="4114800">
                <a:moveTo>
                  <a:pt x="0" y="0"/>
                </a:moveTo>
                <a:lnTo>
                  <a:pt x="1992249" y="0"/>
                </a:lnTo>
                <a:lnTo>
                  <a:pt x="1992249" y="4114800"/>
                </a:lnTo>
                <a:lnTo>
                  <a:pt x="0" y="4114800"/>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50" name="Freeform 50">
            <a:extLst>
              <a:ext uri="{FF2B5EF4-FFF2-40B4-BE49-F238E27FC236}">
                <a16:creationId xmlns:a16="http://schemas.microsoft.com/office/drawing/2014/main" id="{0919C185-6C2B-26E0-2E7E-33FADDB8CB52}"/>
              </a:ext>
            </a:extLst>
          </p:cNvPr>
          <p:cNvSpPr/>
          <p:nvPr/>
        </p:nvSpPr>
        <p:spPr>
          <a:xfrm rot="2203448">
            <a:off x="6864451" y="9709622"/>
            <a:ext cx="2401361" cy="2458731"/>
          </a:xfrm>
          <a:custGeom>
            <a:avLst/>
            <a:gdLst/>
            <a:ahLst/>
            <a:cxnLst/>
            <a:rect l="l" t="t" r="r" b="b"/>
            <a:pathLst>
              <a:path w="2401361" h="2458731">
                <a:moveTo>
                  <a:pt x="0" y="0"/>
                </a:moveTo>
                <a:lnTo>
                  <a:pt x="2401361" y="0"/>
                </a:lnTo>
                <a:lnTo>
                  <a:pt x="2401361" y="2458731"/>
                </a:lnTo>
                <a:lnTo>
                  <a:pt x="0" y="245873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pic>
        <p:nvPicPr>
          <p:cNvPr id="13" name="Content Placeholder 4">
            <a:extLst>
              <a:ext uri="{FF2B5EF4-FFF2-40B4-BE49-F238E27FC236}">
                <a16:creationId xmlns:a16="http://schemas.microsoft.com/office/drawing/2014/main" id="{C472AB26-B59A-9A85-606A-EDD221FABA92}"/>
              </a:ext>
            </a:extLst>
          </p:cNvPr>
          <p:cNvPicPr>
            <a:picLocks noChangeAspect="1"/>
          </p:cNvPicPr>
          <p:nvPr/>
        </p:nvPicPr>
        <p:blipFill>
          <a:blip r:embed="rId9"/>
          <a:stretch>
            <a:fillRect/>
          </a:stretch>
        </p:blipFill>
        <p:spPr>
          <a:xfrm>
            <a:off x="942695" y="2206704"/>
            <a:ext cx="6785614" cy="4463716"/>
          </a:xfrm>
          <a:prstGeom prst="rect">
            <a:avLst/>
          </a:prstGeom>
        </p:spPr>
      </p:pic>
      <p:pic>
        <p:nvPicPr>
          <p:cNvPr id="14" name="Picture 13">
            <a:extLst>
              <a:ext uri="{FF2B5EF4-FFF2-40B4-BE49-F238E27FC236}">
                <a16:creationId xmlns:a16="http://schemas.microsoft.com/office/drawing/2014/main" id="{BE2E06FE-A3C0-0028-59A0-A4D2A8DFD8FA}"/>
              </a:ext>
            </a:extLst>
          </p:cNvPr>
          <p:cNvPicPr>
            <a:picLocks noChangeAspect="1"/>
          </p:cNvPicPr>
          <p:nvPr/>
        </p:nvPicPr>
        <p:blipFill>
          <a:blip r:embed="rId10"/>
          <a:stretch>
            <a:fillRect/>
          </a:stretch>
        </p:blipFill>
        <p:spPr>
          <a:xfrm>
            <a:off x="7728309" y="2228590"/>
            <a:ext cx="6713282" cy="4441830"/>
          </a:xfrm>
          <a:prstGeom prst="rect">
            <a:avLst/>
          </a:prstGeom>
        </p:spPr>
      </p:pic>
      <p:pic>
        <p:nvPicPr>
          <p:cNvPr id="15" name="Picture 14">
            <a:extLst>
              <a:ext uri="{FF2B5EF4-FFF2-40B4-BE49-F238E27FC236}">
                <a16:creationId xmlns:a16="http://schemas.microsoft.com/office/drawing/2014/main" id="{CECF8855-8CA4-3393-7C6D-F7311B31D390}"/>
              </a:ext>
            </a:extLst>
          </p:cNvPr>
          <p:cNvPicPr>
            <a:picLocks noChangeAspect="1"/>
          </p:cNvPicPr>
          <p:nvPr/>
        </p:nvPicPr>
        <p:blipFill>
          <a:blip r:embed="rId11"/>
          <a:stretch>
            <a:fillRect/>
          </a:stretch>
        </p:blipFill>
        <p:spPr>
          <a:xfrm>
            <a:off x="4568186" y="6649539"/>
            <a:ext cx="6785614" cy="3323136"/>
          </a:xfrm>
          <a:prstGeom prst="rect">
            <a:avLst/>
          </a:prstGeom>
        </p:spPr>
      </p:pic>
      <p:pic>
        <p:nvPicPr>
          <p:cNvPr id="16" name="CJ-5">
            <a:hlinkClick r:id="" action="ppaction://media"/>
            <a:extLst>
              <a:ext uri="{FF2B5EF4-FFF2-40B4-BE49-F238E27FC236}">
                <a16:creationId xmlns:a16="http://schemas.microsoft.com/office/drawing/2014/main" id="{C2DFEBD6-A240-8453-B562-6D8266A507BE}"/>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4507970" y="9235659"/>
            <a:ext cx="487363" cy="487363"/>
          </a:xfrm>
          <a:prstGeom prst="rect">
            <a:avLst/>
          </a:prstGeom>
        </p:spPr>
      </p:pic>
    </p:spTree>
    <p:extLst>
      <p:ext uri="{BB962C8B-B14F-4D97-AF65-F5344CB8AC3E}">
        <p14:creationId xmlns:p14="http://schemas.microsoft.com/office/powerpoint/2010/main" val="2192499645"/>
      </p:ext>
    </p:extLst>
  </p:cSld>
  <p:clrMapOvr>
    <a:masterClrMapping/>
  </p:clrMapOvr>
  <mc:AlternateContent xmlns:mc="http://schemas.openxmlformats.org/markup-compatibility/2006" xmlns:p14="http://schemas.microsoft.com/office/powerpoint/2010/main">
    <mc:Choice Requires="p14">
      <p:transition spd="slow" p14:dur="2000" advClick="0" advTm="11000"/>
    </mc:Choice>
    <mc:Fallback xmlns="">
      <p:transition spd="slow" advClick="0" advTm="1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264"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4D29D-CF6E-F209-0273-82496F0CED95}"/>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C2801952-672F-88BD-3CFA-7C22BE5F9A91}"/>
              </a:ext>
            </a:extLst>
          </p:cNvPr>
          <p:cNvSpPr/>
          <p:nvPr/>
        </p:nvSpPr>
        <p:spPr>
          <a:xfrm>
            <a:off x="-387376" y="9972675"/>
            <a:ext cx="17646676" cy="1656163"/>
          </a:xfrm>
          <a:custGeom>
            <a:avLst/>
            <a:gdLst/>
            <a:ahLst/>
            <a:cxnLst/>
            <a:rect l="l" t="t" r="r" b="b"/>
            <a:pathLst>
              <a:path w="17646676" h="1656163">
                <a:moveTo>
                  <a:pt x="0" y="0"/>
                </a:moveTo>
                <a:lnTo>
                  <a:pt x="17646676" y="0"/>
                </a:lnTo>
                <a:lnTo>
                  <a:pt x="17646676" y="1656163"/>
                </a:lnTo>
                <a:lnTo>
                  <a:pt x="0" y="1656163"/>
                </a:lnTo>
                <a:lnTo>
                  <a:pt x="0" y="0"/>
                </a:lnTo>
                <a:close/>
              </a:path>
            </a:pathLst>
          </a:custGeom>
          <a:blipFill>
            <a:blip>
              <a:extLst>
                <a:ext uri="{96DAC541-7B7A-43D3-8B79-37D633B846F1}">
                  <asvg:svgBlip xmlns:asvg="http://schemas.microsoft.com/office/drawing/2016/SVG/main" r:embed="rId5"/>
                </a:ext>
              </a:extLst>
            </a:blip>
            <a:stretch>
              <a:fillRect t="-290245"/>
            </a:stretch>
          </a:blipFill>
        </p:spPr>
        <p:txBody>
          <a:bodyPr/>
          <a:lstStyle/>
          <a:p>
            <a:endParaRPr lang="en-US"/>
          </a:p>
        </p:txBody>
      </p:sp>
      <p:grpSp>
        <p:nvGrpSpPr>
          <p:cNvPr id="4" name="Group 4">
            <a:extLst>
              <a:ext uri="{FF2B5EF4-FFF2-40B4-BE49-F238E27FC236}">
                <a16:creationId xmlns:a16="http://schemas.microsoft.com/office/drawing/2014/main" id="{1E32FA98-DAEB-C618-3A2A-D4466F82D6B4}"/>
              </a:ext>
            </a:extLst>
          </p:cNvPr>
          <p:cNvGrpSpPr/>
          <p:nvPr/>
        </p:nvGrpSpPr>
        <p:grpSpPr>
          <a:xfrm>
            <a:off x="12801522" y="-1114950"/>
            <a:ext cx="7335291" cy="2801892"/>
            <a:chOff x="0" y="0"/>
            <a:chExt cx="930920" cy="355587"/>
          </a:xfrm>
        </p:grpSpPr>
        <p:sp>
          <p:nvSpPr>
            <p:cNvPr id="5" name="Freeform 5">
              <a:extLst>
                <a:ext uri="{FF2B5EF4-FFF2-40B4-BE49-F238E27FC236}">
                  <a16:creationId xmlns:a16="http://schemas.microsoft.com/office/drawing/2014/main" id="{64375CF2-3E00-A132-BB3E-24A0DE94F901}"/>
                </a:ext>
              </a:extLst>
            </p:cNvPr>
            <p:cNvSpPr/>
            <p:nvPr/>
          </p:nvSpPr>
          <p:spPr>
            <a:xfrm>
              <a:off x="12460" y="0"/>
              <a:ext cx="906000" cy="355587"/>
            </a:xfrm>
            <a:custGeom>
              <a:avLst/>
              <a:gdLst/>
              <a:ahLst/>
              <a:cxnLst/>
              <a:rect l="l" t="t" r="r" b="b"/>
              <a:pathLst>
                <a:path w="906000" h="355587">
                  <a:moveTo>
                    <a:pt x="683597" y="0"/>
                  </a:moveTo>
                  <a:lnTo>
                    <a:pt x="19203" y="0"/>
                  </a:lnTo>
                  <a:cubicBezTo>
                    <a:pt x="12653" y="0"/>
                    <a:pt x="6598" y="3487"/>
                    <a:pt x="3311" y="9152"/>
                  </a:cubicBezTo>
                  <a:cubicBezTo>
                    <a:pt x="23" y="14817"/>
                    <a:pt x="0" y="21804"/>
                    <a:pt x="3250" y="27491"/>
                  </a:cubicBezTo>
                  <a:lnTo>
                    <a:pt x="175030" y="328096"/>
                  </a:lnTo>
                  <a:cubicBezTo>
                    <a:pt x="184745" y="345096"/>
                    <a:pt x="202823" y="355587"/>
                    <a:pt x="222403" y="355587"/>
                  </a:cubicBezTo>
                  <a:lnTo>
                    <a:pt x="886797" y="355587"/>
                  </a:lnTo>
                  <a:cubicBezTo>
                    <a:pt x="893347" y="355587"/>
                    <a:pt x="899402" y="352101"/>
                    <a:pt x="902689" y="346435"/>
                  </a:cubicBezTo>
                  <a:cubicBezTo>
                    <a:pt x="905977" y="340770"/>
                    <a:pt x="906000" y="333783"/>
                    <a:pt x="902750" y="328096"/>
                  </a:cubicBezTo>
                  <a:lnTo>
                    <a:pt x="730970" y="27491"/>
                  </a:lnTo>
                  <a:cubicBezTo>
                    <a:pt x="721255" y="10491"/>
                    <a:pt x="703177" y="0"/>
                    <a:pt x="683597" y="0"/>
                  </a:cubicBezTo>
                  <a:close/>
                </a:path>
              </a:pathLst>
            </a:custGeom>
            <a:solidFill>
              <a:srgbClr val="9CCC56"/>
            </a:solidFill>
          </p:spPr>
          <p:txBody>
            <a:bodyPr/>
            <a:lstStyle/>
            <a:p>
              <a:endParaRPr lang="en-US"/>
            </a:p>
          </p:txBody>
        </p:sp>
        <p:sp>
          <p:nvSpPr>
            <p:cNvPr id="6" name="TextBox 6">
              <a:extLst>
                <a:ext uri="{FF2B5EF4-FFF2-40B4-BE49-F238E27FC236}">
                  <a16:creationId xmlns:a16="http://schemas.microsoft.com/office/drawing/2014/main" id="{9E532581-39F8-04AD-560B-675B9AA4A69A}"/>
                </a:ext>
              </a:extLst>
            </p:cNvPr>
            <p:cNvSpPr txBox="1"/>
            <p:nvPr/>
          </p:nvSpPr>
          <p:spPr>
            <a:xfrm>
              <a:off x="101600" y="-66675"/>
              <a:ext cx="727720" cy="422262"/>
            </a:xfrm>
            <a:prstGeom prst="rect">
              <a:avLst/>
            </a:prstGeom>
          </p:spPr>
          <p:txBody>
            <a:bodyPr lIns="50800" tIns="50800" rIns="50800" bIns="50800" rtlCol="0" anchor="ctr"/>
            <a:lstStyle/>
            <a:p>
              <a:pPr algn="ctr">
                <a:lnSpc>
                  <a:spcPts val="3750"/>
                </a:lnSpc>
              </a:pPr>
              <a:endParaRPr/>
            </a:p>
          </p:txBody>
        </p:sp>
      </p:grpSp>
      <p:sp>
        <p:nvSpPr>
          <p:cNvPr id="7" name="Freeform 7">
            <a:extLst>
              <a:ext uri="{FF2B5EF4-FFF2-40B4-BE49-F238E27FC236}">
                <a16:creationId xmlns:a16="http://schemas.microsoft.com/office/drawing/2014/main" id="{7F0A6930-1792-8026-5533-87B659BF1FD7}"/>
              </a:ext>
            </a:extLst>
          </p:cNvPr>
          <p:cNvSpPr/>
          <p:nvPr/>
        </p:nvSpPr>
        <p:spPr>
          <a:xfrm rot="2203448">
            <a:off x="16087195" y="-567063"/>
            <a:ext cx="2401361" cy="2458731"/>
          </a:xfrm>
          <a:custGeom>
            <a:avLst/>
            <a:gdLst/>
            <a:ahLst/>
            <a:cxnLst/>
            <a:rect l="l" t="t" r="r" b="b"/>
            <a:pathLst>
              <a:path w="2401361" h="2458731">
                <a:moveTo>
                  <a:pt x="0" y="0"/>
                </a:moveTo>
                <a:lnTo>
                  <a:pt x="2401360" y="0"/>
                </a:lnTo>
                <a:lnTo>
                  <a:pt x="2401360" y="2458731"/>
                </a:lnTo>
                <a:lnTo>
                  <a:pt x="0" y="245873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8" name="Group 8">
            <a:extLst>
              <a:ext uri="{FF2B5EF4-FFF2-40B4-BE49-F238E27FC236}">
                <a16:creationId xmlns:a16="http://schemas.microsoft.com/office/drawing/2014/main" id="{8DC9349B-4D75-D14C-20E6-4DF8F48946C8}"/>
              </a:ext>
            </a:extLst>
          </p:cNvPr>
          <p:cNvGrpSpPr/>
          <p:nvPr/>
        </p:nvGrpSpPr>
        <p:grpSpPr>
          <a:xfrm>
            <a:off x="-2822215" y="-1659968"/>
            <a:ext cx="18379715" cy="3888558"/>
            <a:chOff x="0" y="0"/>
            <a:chExt cx="1673415" cy="354041"/>
          </a:xfrm>
        </p:grpSpPr>
        <p:sp>
          <p:nvSpPr>
            <p:cNvPr id="9" name="Freeform 9">
              <a:extLst>
                <a:ext uri="{FF2B5EF4-FFF2-40B4-BE49-F238E27FC236}">
                  <a16:creationId xmlns:a16="http://schemas.microsoft.com/office/drawing/2014/main" id="{51BC5274-AA9D-C7B3-93F9-D26544125E2E}"/>
                </a:ext>
              </a:extLst>
            </p:cNvPr>
            <p:cNvSpPr/>
            <p:nvPr/>
          </p:nvSpPr>
          <p:spPr>
            <a:xfrm>
              <a:off x="5822" y="0"/>
              <a:ext cx="1661771" cy="354041"/>
            </a:xfrm>
            <a:custGeom>
              <a:avLst/>
              <a:gdLst/>
              <a:ahLst/>
              <a:cxnLst/>
              <a:rect l="l" t="t" r="r" b="b"/>
              <a:pathLst>
                <a:path w="1661771" h="354041">
                  <a:moveTo>
                    <a:pt x="212121" y="0"/>
                  </a:moveTo>
                  <a:lnTo>
                    <a:pt x="1652851" y="0"/>
                  </a:lnTo>
                  <a:cubicBezTo>
                    <a:pt x="1655897" y="0"/>
                    <a:pt x="1658712" y="1623"/>
                    <a:pt x="1660239" y="4259"/>
                  </a:cubicBezTo>
                  <a:cubicBezTo>
                    <a:pt x="1661765" y="6895"/>
                    <a:pt x="1661771" y="10145"/>
                    <a:pt x="1660255" y="12786"/>
                  </a:cubicBezTo>
                  <a:lnTo>
                    <a:pt x="1471732" y="341255"/>
                  </a:lnTo>
                  <a:cubicBezTo>
                    <a:pt x="1467193" y="349164"/>
                    <a:pt x="1458770" y="354041"/>
                    <a:pt x="1449651" y="354041"/>
                  </a:cubicBezTo>
                  <a:lnTo>
                    <a:pt x="8921" y="354041"/>
                  </a:lnTo>
                  <a:cubicBezTo>
                    <a:pt x="5875" y="354041"/>
                    <a:pt x="3059" y="352418"/>
                    <a:pt x="1533" y="349782"/>
                  </a:cubicBezTo>
                  <a:cubicBezTo>
                    <a:pt x="7" y="347146"/>
                    <a:pt x="0" y="343896"/>
                    <a:pt x="1517" y="341255"/>
                  </a:cubicBezTo>
                  <a:lnTo>
                    <a:pt x="190039" y="12786"/>
                  </a:lnTo>
                  <a:cubicBezTo>
                    <a:pt x="194579" y="4877"/>
                    <a:pt x="203002" y="0"/>
                    <a:pt x="212121" y="0"/>
                  </a:cubicBezTo>
                  <a:close/>
                </a:path>
              </a:pathLst>
            </a:custGeom>
            <a:solidFill>
              <a:srgbClr val="0A0EAE"/>
            </a:solidFill>
          </p:spPr>
          <p:txBody>
            <a:bodyPr/>
            <a:lstStyle/>
            <a:p>
              <a:endParaRPr lang="en-US"/>
            </a:p>
          </p:txBody>
        </p:sp>
        <p:sp>
          <p:nvSpPr>
            <p:cNvPr id="10" name="TextBox 10">
              <a:extLst>
                <a:ext uri="{FF2B5EF4-FFF2-40B4-BE49-F238E27FC236}">
                  <a16:creationId xmlns:a16="http://schemas.microsoft.com/office/drawing/2014/main" id="{2C9D9D10-BA6F-B380-4733-14AC28188765}"/>
                </a:ext>
              </a:extLst>
            </p:cNvPr>
            <p:cNvSpPr txBox="1"/>
            <p:nvPr/>
          </p:nvSpPr>
          <p:spPr>
            <a:xfrm>
              <a:off x="101600" y="-66675"/>
              <a:ext cx="1470215" cy="420716"/>
            </a:xfrm>
            <a:prstGeom prst="rect">
              <a:avLst/>
            </a:prstGeom>
          </p:spPr>
          <p:txBody>
            <a:bodyPr lIns="50800" tIns="50800" rIns="50800" bIns="50800" rtlCol="0" anchor="ctr"/>
            <a:lstStyle/>
            <a:p>
              <a:pPr algn="ctr">
                <a:lnSpc>
                  <a:spcPts val="3750"/>
                </a:lnSpc>
              </a:pPr>
              <a:endParaRPr/>
            </a:p>
          </p:txBody>
        </p:sp>
      </p:grpSp>
      <p:sp>
        <p:nvSpPr>
          <p:cNvPr id="11" name="Freeform 11">
            <a:extLst>
              <a:ext uri="{FF2B5EF4-FFF2-40B4-BE49-F238E27FC236}">
                <a16:creationId xmlns:a16="http://schemas.microsoft.com/office/drawing/2014/main" id="{142F02FD-4077-7782-B2F4-59CD7B712A2F}"/>
              </a:ext>
            </a:extLst>
          </p:cNvPr>
          <p:cNvSpPr/>
          <p:nvPr/>
        </p:nvSpPr>
        <p:spPr>
          <a:xfrm rot="-4021186" flipH="1">
            <a:off x="-2164000" y="-580014"/>
            <a:ext cx="6677500" cy="2612572"/>
          </a:xfrm>
          <a:custGeom>
            <a:avLst/>
            <a:gdLst/>
            <a:ahLst/>
            <a:cxnLst/>
            <a:rect l="l" t="t" r="r" b="b"/>
            <a:pathLst>
              <a:path w="6677500" h="2612572">
                <a:moveTo>
                  <a:pt x="6677500" y="0"/>
                </a:moveTo>
                <a:lnTo>
                  <a:pt x="0" y="0"/>
                </a:lnTo>
                <a:lnTo>
                  <a:pt x="0" y="2612572"/>
                </a:lnTo>
                <a:lnTo>
                  <a:pt x="6677500" y="2612572"/>
                </a:lnTo>
                <a:lnTo>
                  <a:pt x="6677500" y="0"/>
                </a:lnTo>
                <a:close/>
              </a:path>
            </a:pathLst>
          </a:custGeom>
          <a:blipFill>
            <a:blip>
              <a:alphaModFix amt="50000"/>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2" name="Freeform 12">
            <a:extLst>
              <a:ext uri="{FF2B5EF4-FFF2-40B4-BE49-F238E27FC236}">
                <a16:creationId xmlns:a16="http://schemas.microsoft.com/office/drawing/2014/main" id="{CECDF924-C95F-E832-D923-7B4159BE0D2C}"/>
              </a:ext>
            </a:extLst>
          </p:cNvPr>
          <p:cNvSpPr/>
          <p:nvPr/>
        </p:nvSpPr>
        <p:spPr>
          <a:xfrm>
            <a:off x="13565251" y="-3510381"/>
            <a:ext cx="1992249" cy="4114800"/>
          </a:xfrm>
          <a:custGeom>
            <a:avLst/>
            <a:gdLst/>
            <a:ahLst/>
            <a:cxnLst/>
            <a:rect l="l" t="t" r="r" b="b"/>
            <a:pathLst>
              <a:path w="1992249" h="4114800">
                <a:moveTo>
                  <a:pt x="0" y="0"/>
                </a:moveTo>
                <a:lnTo>
                  <a:pt x="1992249" y="0"/>
                </a:lnTo>
                <a:lnTo>
                  <a:pt x="1992249" y="4114800"/>
                </a:lnTo>
                <a:lnTo>
                  <a:pt x="0" y="4114800"/>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48" name="TextBox 48">
            <a:extLst>
              <a:ext uri="{FF2B5EF4-FFF2-40B4-BE49-F238E27FC236}">
                <a16:creationId xmlns:a16="http://schemas.microsoft.com/office/drawing/2014/main" id="{6EFD33A5-8F91-4CD9-3FB3-149F4A4CD2D1}"/>
              </a:ext>
            </a:extLst>
          </p:cNvPr>
          <p:cNvSpPr txBox="1"/>
          <p:nvPr/>
        </p:nvSpPr>
        <p:spPr>
          <a:xfrm>
            <a:off x="1244599" y="700402"/>
            <a:ext cx="11304223" cy="890628"/>
          </a:xfrm>
          <a:prstGeom prst="rect">
            <a:avLst/>
          </a:prstGeom>
        </p:spPr>
        <p:txBody>
          <a:bodyPr wrap="square" lIns="0" tIns="0" rIns="0" bIns="0" rtlCol="0" anchor="t">
            <a:spAutoFit/>
          </a:bodyPr>
          <a:lstStyle/>
          <a:p>
            <a:pPr algn="ctr">
              <a:lnSpc>
                <a:spcPts val="7474"/>
              </a:lnSpc>
            </a:pPr>
            <a:r>
              <a:rPr lang="en-US" sz="4400" b="1" dirty="0">
                <a:solidFill>
                  <a:srgbClr val="FFFFFF"/>
                </a:solidFill>
                <a:latin typeface="TT Norms Bold"/>
                <a:ea typeface="TT Norms Bold"/>
                <a:cs typeface="TT Norms Bold"/>
                <a:sym typeface="TT Norms Bold"/>
              </a:rPr>
              <a:t>BEHAVIORAL &amp; SPEECH INDICATORS</a:t>
            </a:r>
          </a:p>
        </p:txBody>
      </p:sp>
      <p:sp>
        <p:nvSpPr>
          <p:cNvPr id="49" name="Freeform 49">
            <a:extLst>
              <a:ext uri="{FF2B5EF4-FFF2-40B4-BE49-F238E27FC236}">
                <a16:creationId xmlns:a16="http://schemas.microsoft.com/office/drawing/2014/main" id="{486E9434-6F05-8848-68C6-369BBACB3335}"/>
              </a:ext>
            </a:extLst>
          </p:cNvPr>
          <p:cNvSpPr/>
          <p:nvPr/>
        </p:nvSpPr>
        <p:spPr>
          <a:xfrm>
            <a:off x="5371518" y="9571438"/>
            <a:ext cx="1992249" cy="4114800"/>
          </a:xfrm>
          <a:custGeom>
            <a:avLst/>
            <a:gdLst/>
            <a:ahLst/>
            <a:cxnLst/>
            <a:rect l="l" t="t" r="r" b="b"/>
            <a:pathLst>
              <a:path w="1992249" h="4114800">
                <a:moveTo>
                  <a:pt x="0" y="0"/>
                </a:moveTo>
                <a:lnTo>
                  <a:pt x="1992249" y="0"/>
                </a:lnTo>
                <a:lnTo>
                  <a:pt x="1992249" y="4114800"/>
                </a:lnTo>
                <a:lnTo>
                  <a:pt x="0" y="4114800"/>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50" name="Freeform 50">
            <a:extLst>
              <a:ext uri="{FF2B5EF4-FFF2-40B4-BE49-F238E27FC236}">
                <a16:creationId xmlns:a16="http://schemas.microsoft.com/office/drawing/2014/main" id="{FC41FD23-25D3-45D0-5E2B-5684898EA36F}"/>
              </a:ext>
            </a:extLst>
          </p:cNvPr>
          <p:cNvSpPr/>
          <p:nvPr/>
        </p:nvSpPr>
        <p:spPr>
          <a:xfrm rot="2203448">
            <a:off x="6864451" y="9709622"/>
            <a:ext cx="2401361" cy="2458731"/>
          </a:xfrm>
          <a:custGeom>
            <a:avLst/>
            <a:gdLst/>
            <a:ahLst/>
            <a:cxnLst/>
            <a:rect l="l" t="t" r="r" b="b"/>
            <a:pathLst>
              <a:path w="2401361" h="2458731">
                <a:moveTo>
                  <a:pt x="0" y="0"/>
                </a:moveTo>
                <a:lnTo>
                  <a:pt x="2401361" y="0"/>
                </a:lnTo>
                <a:lnTo>
                  <a:pt x="2401361" y="2458731"/>
                </a:lnTo>
                <a:lnTo>
                  <a:pt x="0" y="245873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pic>
        <p:nvPicPr>
          <p:cNvPr id="17" name="Content Placeholder 5">
            <a:extLst>
              <a:ext uri="{FF2B5EF4-FFF2-40B4-BE49-F238E27FC236}">
                <a16:creationId xmlns:a16="http://schemas.microsoft.com/office/drawing/2014/main" id="{04AA1AC5-28BC-3E42-DE7F-04F1EC7F651F}"/>
              </a:ext>
            </a:extLst>
          </p:cNvPr>
          <p:cNvPicPr>
            <a:picLocks noChangeAspect="1"/>
          </p:cNvPicPr>
          <p:nvPr/>
        </p:nvPicPr>
        <p:blipFill>
          <a:blip r:embed="rId9">
            <a:extLst>
              <a:ext uri="{BEBA8EAE-BF5A-486C-A8C5-ECC9F3942E4B}">
                <a14:imgProps xmlns:a14="http://schemas.microsoft.com/office/drawing/2010/main">
                  <a14:imgLayer r:embed="rId10">
                    <a14:imgEffect>
                      <a14:brightnessContrast bright="20000" contrast="-20000"/>
                    </a14:imgEffect>
                  </a14:imgLayer>
                </a14:imgProps>
              </a:ext>
            </a:extLst>
          </a:blip>
          <a:stretch>
            <a:fillRect/>
          </a:stretch>
        </p:blipFill>
        <p:spPr>
          <a:xfrm>
            <a:off x="1101968" y="2738754"/>
            <a:ext cx="6261799" cy="6596361"/>
          </a:xfrm>
          <a:prstGeom prst="rect">
            <a:avLst/>
          </a:prstGeom>
        </p:spPr>
      </p:pic>
      <p:pic>
        <p:nvPicPr>
          <p:cNvPr id="18" name="Content Placeholder 6">
            <a:extLst>
              <a:ext uri="{FF2B5EF4-FFF2-40B4-BE49-F238E27FC236}">
                <a16:creationId xmlns:a16="http://schemas.microsoft.com/office/drawing/2014/main" id="{57AE3C48-1F64-6F01-E7F5-AC59A24AC35E}"/>
              </a:ext>
            </a:extLst>
          </p:cNvPr>
          <p:cNvPicPr>
            <a:picLocks noChangeAspect="1"/>
          </p:cNvPicPr>
          <p:nvPr/>
        </p:nvPicPr>
        <p:blipFill>
          <a:blip r:embed="rId11"/>
          <a:stretch>
            <a:fillRect/>
          </a:stretch>
        </p:blipFill>
        <p:spPr>
          <a:xfrm>
            <a:off x="9144001" y="2868439"/>
            <a:ext cx="6413500" cy="6702999"/>
          </a:xfrm>
          <a:prstGeom prst="rect">
            <a:avLst/>
          </a:prstGeom>
        </p:spPr>
      </p:pic>
      <p:pic>
        <p:nvPicPr>
          <p:cNvPr id="19" name="CJ-7">
            <a:hlinkClick r:id="" action="ppaction://media"/>
            <a:extLst>
              <a:ext uri="{FF2B5EF4-FFF2-40B4-BE49-F238E27FC236}">
                <a16:creationId xmlns:a16="http://schemas.microsoft.com/office/drawing/2014/main" id="{F465F7BD-51A9-EEDC-D9D5-22FB31DA763E}"/>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144000" y="9099235"/>
            <a:ext cx="567610" cy="487363"/>
          </a:xfrm>
          <a:prstGeom prst="rect">
            <a:avLst/>
          </a:prstGeom>
        </p:spPr>
      </p:pic>
    </p:spTree>
    <p:extLst>
      <p:ext uri="{BB962C8B-B14F-4D97-AF65-F5344CB8AC3E}">
        <p14:creationId xmlns:p14="http://schemas.microsoft.com/office/powerpoint/2010/main" val="339041310"/>
      </p:ext>
    </p:extLst>
  </p:cSld>
  <p:clrMapOvr>
    <a:masterClrMapping/>
  </p:clrMapOvr>
  <mc:AlternateContent xmlns:mc="http://schemas.openxmlformats.org/markup-compatibility/2006" xmlns:p14="http://schemas.microsoft.com/office/powerpoint/2010/main">
    <mc:Choice Requires="p14">
      <p:transition spd="slow" p14:dur="2000" advClick="0" advTm="23000"/>
    </mc:Choice>
    <mc:Fallback xmlns="">
      <p:transition spd="slow" advClick="0" advTm="2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600"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2620255" y="-103685"/>
            <a:ext cx="10399005" cy="10281761"/>
            <a:chOff x="0" y="0"/>
            <a:chExt cx="406400" cy="401818"/>
          </a:xfrm>
        </p:grpSpPr>
        <p:sp>
          <p:nvSpPr>
            <p:cNvPr id="3" name="Freeform 3"/>
            <p:cNvSpPr/>
            <p:nvPr/>
          </p:nvSpPr>
          <p:spPr>
            <a:xfrm>
              <a:off x="0" y="0"/>
              <a:ext cx="406400" cy="401818"/>
            </a:xfrm>
            <a:custGeom>
              <a:avLst/>
              <a:gdLst/>
              <a:ahLst/>
              <a:cxnLst/>
              <a:rect l="l" t="t" r="r" b="b"/>
              <a:pathLst>
                <a:path w="406400" h="401818">
                  <a:moveTo>
                    <a:pt x="203200" y="0"/>
                  </a:moveTo>
                  <a:lnTo>
                    <a:pt x="406400" y="0"/>
                  </a:lnTo>
                  <a:lnTo>
                    <a:pt x="203200" y="401818"/>
                  </a:lnTo>
                  <a:lnTo>
                    <a:pt x="0" y="401818"/>
                  </a:lnTo>
                  <a:lnTo>
                    <a:pt x="203200" y="0"/>
                  </a:lnTo>
                  <a:close/>
                </a:path>
              </a:pathLst>
            </a:custGeom>
            <a:solidFill>
              <a:srgbClr val="9CCC56"/>
            </a:solidFill>
          </p:spPr>
          <p:txBody>
            <a:bodyPr/>
            <a:lstStyle/>
            <a:p>
              <a:endParaRPr lang="en-US"/>
            </a:p>
          </p:txBody>
        </p:sp>
        <p:sp>
          <p:nvSpPr>
            <p:cNvPr id="4" name="TextBox 4"/>
            <p:cNvSpPr txBox="1"/>
            <p:nvPr/>
          </p:nvSpPr>
          <p:spPr>
            <a:xfrm>
              <a:off x="101600" y="-66675"/>
              <a:ext cx="203200" cy="468493"/>
            </a:xfrm>
            <a:prstGeom prst="rect">
              <a:avLst/>
            </a:prstGeom>
          </p:spPr>
          <p:txBody>
            <a:bodyPr lIns="50800" tIns="50800" rIns="50800" bIns="50800" rtlCol="0" anchor="ctr"/>
            <a:lstStyle/>
            <a:p>
              <a:pPr algn="ctr">
                <a:lnSpc>
                  <a:spcPts val="3750"/>
                </a:lnSpc>
              </a:pPr>
              <a:endParaRPr/>
            </a:p>
          </p:txBody>
        </p:sp>
      </p:grpSp>
      <p:grpSp>
        <p:nvGrpSpPr>
          <p:cNvPr id="5" name="Group 5"/>
          <p:cNvGrpSpPr/>
          <p:nvPr/>
        </p:nvGrpSpPr>
        <p:grpSpPr>
          <a:xfrm rot="-10800000">
            <a:off x="-10492175" y="6448902"/>
            <a:ext cx="15839091" cy="8353315"/>
            <a:chOff x="0" y="0"/>
            <a:chExt cx="1324457" cy="698500"/>
          </a:xfrm>
        </p:grpSpPr>
        <p:sp>
          <p:nvSpPr>
            <p:cNvPr id="6" name="Freeform 6"/>
            <p:cNvSpPr/>
            <p:nvPr/>
          </p:nvSpPr>
          <p:spPr>
            <a:xfrm>
              <a:off x="1408" y="0"/>
              <a:ext cx="1321641" cy="698500"/>
            </a:xfrm>
            <a:custGeom>
              <a:avLst/>
              <a:gdLst/>
              <a:ahLst/>
              <a:cxnLst/>
              <a:rect l="l" t="t" r="r" b="b"/>
              <a:pathLst>
                <a:path w="1321641" h="698500">
                  <a:moveTo>
                    <a:pt x="1319362" y="355587"/>
                  </a:moveTo>
                  <a:lnTo>
                    <a:pt x="1123536" y="692163"/>
                  </a:lnTo>
                  <a:cubicBezTo>
                    <a:pt x="1121253" y="696086"/>
                    <a:pt x="1117056" y="698500"/>
                    <a:pt x="1112517" y="698500"/>
                  </a:cubicBezTo>
                  <a:lnTo>
                    <a:pt x="209124" y="698500"/>
                  </a:lnTo>
                  <a:cubicBezTo>
                    <a:pt x="204585" y="698500"/>
                    <a:pt x="200388" y="696086"/>
                    <a:pt x="198105" y="692163"/>
                  </a:cubicBezTo>
                  <a:lnTo>
                    <a:pt x="2279" y="355587"/>
                  </a:lnTo>
                  <a:cubicBezTo>
                    <a:pt x="0" y="351670"/>
                    <a:pt x="0" y="346830"/>
                    <a:pt x="2279" y="342913"/>
                  </a:cubicBezTo>
                  <a:lnTo>
                    <a:pt x="198105" y="6337"/>
                  </a:lnTo>
                  <a:cubicBezTo>
                    <a:pt x="200388" y="2414"/>
                    <a:pt x="204585" y="0"/>
                    <a:pt x="209124" y="0"/>
                  </a:cubicBezTo>
                  <a:lnTo>
                    <a:pt x="1112517" y="0"/>
                  </a:lnTo>
                  <a:cubicBezTo>
                    <a:pt x="1117056" y="0"/>
                    <a:pt x="1121253" y="2414"/>
                    <a:pt x="1123536" y="6337"/>
                  </a:cubicBezTo>
                  <a:lnTo>
                    <a:pt x="1319362" y="342913"/>
                  </a:lnTo>
                  <a:cubicBezTo>
                    <a:pt x="1321641" y="346830"/>
                    <a:pt x="1321641" y="351670"/>
                    <a:pt x="1319362" y="355587"/>
                  </a:cubicBezTo>
                  <a:close/>
                </a:path>
              </a:pathLst>
            </a:custGeom>
            <a:solidFill>
              <a:srgbClr val="0A0EAE"/>
            </a:solidFill>
          </p:spPr>
          <p:txBody>
            <a:bodyPr/>
            <a:lstStyle/>
            <a:p>
              <a:endParaRPr lang="en-US"/>
            </a:p>
          </p:txBody>
        </p:sp>
        <p:sp>
          <p:nvSpPr>
            <p:cNvPr id="7" name="TextBox 7"/>
            <p:cNvSpPr txBox="1"/>
            <p:nvPr/>
          </p:nvSpPr>
          <p:spPr>
            <a:xfrm>
              <a:off x="114300" y="-66675"/>
              <a:ext cx="1095857" cy="765175"/>
            </a:xfrm>
            <a:prstGeom prst="rect">
              <a:avLst/>
            </a:prstGeom>
          </p:spPr>
          <p:txBody>
            <a:bodyPr lIns="50800" tIns="50800" rIns="50800" bIns="50800" rtlCol="0" anchor="ctr"/>
            <a:lstStyle/>
            <a:p>
              <a:pPr algn="ctr">
                <a:lnSpc>
                  <a:spcPts val="3750"/>
                </a:lnSpc>
              </a:pPr>
              <a:endParaRPr/>
            </a:p>
          </p:txBody>
        </p:sp>
      </p:grpSp>
      <p:grpSp>
        <p:nvGrpSpPr>
          <p:cNvPr id="8" name="Group 8"/>
          <p:cNvGrpSpPr/>
          <p:nvPr/>
        </p:nvGrpSpPr>
        <p:grpSpPr>
          <a:xfrm rot="-10800000">
            <a:off x="-4456247" y="-589423"/>
            <a:ext cx="11838246" cy="9805715"/>
            <a:chOff x="0" y="0"/>
            <a:chExt cx="485107" cy="401818"/>
          </a:xfrm>
        </p:grpSpPr>
        <p:sp>
          <p:nvSpPr>
            <p:cNvPr id="9" name="Freeform 9"/>
            <p:cNvSpPr/>
            <p:nvPr/>
          </p:nvSpPr>
          <p:spPr>
            <a:xfrm>
              <a:off x="11604" y="0"/>
              <a:ext cx="461898" cy="401818"/>
            </a:xfrm>
            <a:custGeom>
              <a:avLst/>
              <a:gdLst/>
              <a:ahLst/>
              <a:cxnLst/>
              <a:rect l="l" t="t" r="r" b="b"/>
              <a:pathLst>
                <a:path w="461898" h="401818">
                  <a:moveTo>
                    <a:pt x="224295" y="0"/>
                  </a:moveTo>
                  <a:lnTo>
                    <a:pt x="440804" y="0"/>
                  </a:lnTo>
                  <a:cubicBezTo>
                    <a:pt x="447789" y="0"/>
                    <a:pt x="454273" y="3625"/>
                    <a:pt x="457932" y="9575"/>
                  </a:cubicBezTo>
                  <a:cubicBezTo>
                    <a:pt x="461590" y="15525"/>
                    <a:pt x="461899" y="22947"/>
                    <a:pt x="458747" y="29180"/>
                  </a:cubicBezTo>
                  <a:lnTo>
                    <a:pt x="285059" y="372638"/>
                  </a:lnTo>
                  <a:cubicBezTo>
                    <a:pt x="276009" y="390535"/>
                    <a:pt x="257659" y="401818"/>
                    <a:pt x="237604" y="401818"/>
                  </a:cubicBezTo>
                  <a:lnTo>
                    <a:pt x="21095" y="401818"/>
                  </a:lnTo>
                  <a:cubicBezTo>
                    <a:pt x="14110" y="401818"/>
                    <a:pt x="7626" y="398193"/>
                    <a:pt x="3967" y="392243"/>
                  </a:cubicBezTo>
                  <a:cubicBezTo>
                    <a:pt x="309" y="386293"/>
                    <a:pt x="0" y="378871"/>
                    <a:pt x="3152" y="372638"/>
                  </a:cubicBezTo>
                  <a:lnTo>
                    <a:pt x="176840" y="29180"/>
                  </a:lnTo>
                  <a:cubicBezTo>
                    <a:pt x="185890" y="11283"/>
                    <a:pt x="204240" y="0"/>
                    <a:pt x="224295" y="0"/>
                  </a:cubicBezTo>
                  <a:close/>
                </a:path>
              </a:pathLst>
            </a:custGeom>
            <a:solidFill>
              <a:srgbClr val="0A0EAE"/>
            </a:solidFill>
          </p:spPr>
          <p:txBody>
            <a:bodyPr/>
            <a:lstStyle/>
            <a:p>
              <a:endParaRPr lang="en-US"/>
            </a:p>
          </p:txBody>
        </p:sp>
        <p:sp>
          <p:nvSpPr>
            <p:cNvPr id="10" name="TextBox 10"/>
            <p:cNvSpPr txBox="1"/>
            <p:nvPr/>
          </p:nvSpPr>
          <p:spPr>
            <a:xfrm>
              <a:off x="101600" y="-66675"/>
              <a:ext cx="281907" cy="468493"/>
            </a:xfrm>
            <a:prstGeom prst="rect">
              <a:avLst/>
            </a:prstGeom>
          </p:spPr>
          <p:txBody>
            <a:bodyPr lIns="50800" tIns="50800" rIns="50800" bIns="50800" rtlCol="0" anchor="ctr"/>
            <a:lstStyle/>
            <a:p>
              <a:pPr algn="ctr">
                <a:lnSpc>
                  <a:spcPts val="3750"/>
                </a:lnSpc>
              </a:pPr>
              <a:endParaRPr/>
            </a:p>
          </p:txBody>
        </p:sp>
      </p:grpSp>
      <p:grpSp>
        <p:nvGrpSpPr>
          <p:cNvPr id="11" name="Group 11"/>
          <p:cNvGrpSpPr/>
          <p:nvPr/>
        </p:nvGrpSpPr>
        <p:grpSpPr>
          <a:xfrm rot="-10800000">
            <a:off x="-1016880" y="9651350"/>
            <a:ext cx="4035505" cy="818745"/>
            <a:chOff x="0" y="0"/>
            <a:chExt cx="5380674" cy="1091660"/>
          </a:xfrm>
        </p:grpSpPr>
        <p:sp>
          <p:nvSpPr>
            <p:cNvPr id="12" name="Freeform 12"/>
            <p:cNvSpPr/>
            <p:nvPr/>
          </p:nvSpPr>
          <p:spPr>
            <a:xfrm>
              <a:off x="2599374" y="0"/>
              <a:ext cx="2781300" cy="1091660"/>
            </a:xfrm>
            <a:custGeom>
              <a:avLst/>
              <a:gdLst/>
              <a:ahLst/>
              <a:cxnLst/>
              <a:rect l="l" t="t" r="r" b="b"/>
              <a:pathLst>
                <a:path w="2781300" h="1091660">
                  <a:moveTo>
                    <a:pt x="0" y="0"/>
                  </a:moveTo>
                  <a:lnTo>
                    <a:pt x="2781300" y="0"/>
                  </a:lnTo>
                  <a:lnTo>
                    <a:pt x="2781300" y="1091660"/>
                  </a:lnTo>
                  <a:lnTo>
                    <a:pt x="0" y="109166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3" name="Freeform 13"/>
            <p:cNvSpPr/>
            <p:nvPr/>
          </p:nvSpPr>
          <p:spPr>
            <a:xfrm>
              <a:off x="0" y="0"/>
              <a:ext cx="2487304" cy="1091660"/>
            </a:xfrm>
            <a:custGeom>
              <a:avLst/>
              <a:gdLst/>
              <a:ahLst/>
              <a:cxnLst/>
              <a:rect l="l" t="t" r="r" b="b"/>
              <a:pathLst>
                <a:path w="2487304" h="1091660">
                  <a:moveTo>
                    <a:pt x="0" y="0"/>
                  </a:moveTo>
                  <a:lnTo>
                    <a:pt x="2487304" y="0"/>
                  </a:lnTo>
                  <a:lnTo>
                    <a:pt x="2487304" y="1091660"/>
                  </a:lnTo>
                  <a:lnTo>
                    <a:pt x="0" y="1091660"/>
                  </a:lnTo>
                  <a:lnTo>
                    <a:pt x="0" y="0"/>
                  </a:lnTo>
                  <a:close/>
                </a:path>
              </a:pathLst>
            </a:custGeom>
            <a:blipFill>
              <a:blip>
                <a:extLst>
                  <a:ext uri="{96DAC541-7B7A-43D3-8B79-37D633B846F1}">
                    <asvg:svgBlip xmlns:asvg="http://schemas.microsoft.com/office/drawing/2016/SVG/main" r:embed="rId5"/>
                  </a:ext>
                </a:extLst>
              </a:blip>
              <a:stretch>
                <a:fillRect r="-11819"/>
              </a:stretch>
            </a:blipFill>
          </p:spPr>
          <p:txBody>
            <a:bodyPr/>
            <a:lstStyle/>
            <a:p>
              <a:endParaRPr lang="en-US"/>
            </a:p>
          </p:txBody>
        </p:sp>
      </p:grpSp>
      <p:grpSp>
        <p:nvGrpSpPr>
          <p:cNvPr id="14" name="Group 14"/>
          <p:cNvGrpSpPr/>
          <p:nvPr/>
        </p:nvGrpSpPr>
        <p:grpSpPr>
          <a:xfrm rot="-10800000">
            <a:off x="-2082884" y="-1416578"/>
            <a:ext cx="4307273" cy="3015761"/>
            <a:chOff x="0" y="0"/>
            <a:chExt cx="505660" cy="354041"/>
          </a:xfrm>
        </p:grpSpPr>
        <p:sp>
          <p:nvSpPr>
            <p:cNvPr id="15" name="Freeform 15"/>
            <p:cNvSpPr/>
            <p:nvPr/>
          </p:nvSpPr>
          <p:spPr>
            <a:xfrm>
              <a:off x="24845" y="0"/>
              <a:ext cx="455970" cy="354041"/>
            </a:xfrm>
            <a:custGeom>
              <a:avLst/>
              <a:gdLst/>
              <a:ahLst/>
              <a:cxnLst/>
              <a:rect l="l" t="t" r="r" b="b"/>
              <a:pathLst>
                <a:path w="455970" h="354041">
                  <a:moveTo>
                    <a:pt x="241264" y="0"/>
                  </a:moveTo>
                  <a:lnTo>
                    <a:pt x="417906" y="0"/>
                  </a:lnTo>
                  <a:cubicBezTo>
                    <a:pt x="430904" y="0"/>
                    <a:pt x="442917" y="6926"/>
                    <a:pt x="449431" y="18174"/>
                  </a:cubicBezTo>
                  <a:cubicBezTo>
                    <a:pt x="455944" y="29422"/>
                    <a:pt x="455970" y="43288"/>
                    <a:pt x="449500" y="54561"/>
                  </a:cubicBezTo>
                  <a:lnTo>
                    <a:pt x="308931" y="299480"/>
                  </a:lnTo>
                  <a:cubicBezTo>
                    <a:pt x="289560" y="333229"/>
                    <a:pt x="253619" y="354041"/>
                    <a:pt x="214706" y="354041"/>
                  </a:cubicBezTo>
                  <a:lnTo>
                    <a:pt x="38064" y="354041"/>
                  </a:lnTo>
                  <a:cubicBezTo>
                    <a:pt x="25066" y="354041"/>
                    <a:pt x="13053" y="347115"/>
                    <a:pt x="6540" y="335867"/>
                  </a:cubicBezTo>
                  <a:cubicBezTo>
                    <a:pt x="27" y="324619"/>
                    <a:pt x="0" y="310753"/>
                    <a:pt x="6470" y="299480"/>
                  </a:cubicBezTo>
                  <a:lnTo>
                    <a:pt x="147040" y="54561"/>
                  </a:lnTo>
                  <a:cubicBezTo>
                    <a:pt x="166410" y="20812"/>
                    <a:pt x="202351" y="0"/>
                    <a:pt x="241264" y="0"/>
                  </a:cubicBezTo>
                  <a:close/>
                </a:path>
              </a:pathLst>
            </a:custGeom>
            <a:solidFill>
              <a:srgbClr val="1D7363"/>
            </a:solidFill>
          </p:spPr>
          <p:txBody>
            <a:bodyPr/>
            <a:lstStyle/>
            <a:p>
              <a:endParaRPr lang="en-US"/>
            </a:p>
          </p:txBody>
        </p:sp>
        <p:sp>
          <p:nvSpPr>
            <p:cNvPr id="16" name="TextBox 16"/>
            <p:cNvSpPr txBox="1"/>
            <p:nvPr/>
          </p:nvSpPr>
          <p:spPr>
            <a:xfrm>
              <a:off x="101600" y="-66675"/>
              <a:ext cx="302460" cy="420716"/>
            </a:xfrm>
            <a:prstGeom prst="rect">
              <a:avLst/>
            </a:prstGeom>
          </p:spPr>
          <p:txBody>
            <a:bodyPr lIns="50800" tIns="50800" rIns="50800" bIns="50800" rtlCol="0" anchor="ctr"/>
            <a:lstStyle/>
            <a:p>
              <a:pPr algn="ctr">
                <a:lnSpc>
                  <a:spcPts val="3750"/>
                </a:lnSpc>
              </a:pPr>
              <a:endParaRPr/>
            </a:p>
          </p:txBody>
        </p:sp>
      </p:grpSp>
      <p:sp>
        <p:nvSpPr>
          <p:cNvPr id="17" name="Freeform 17"/>
          <p:cNvSpPr/>
          <p:nvPr/>
        </p:nvSpPr>
        <p:spPr>
          <a:xfrm rot="-10800000">
            <a:off x="-378756" y="-275047"/>
            <a:ext cx="1118845" cy="911859"/>
          </a:xfrm>
          <a:custGeom>
            <a:avLst/>
            <a:gdLst/>
            <a:ahLst/>
            <a:cxnLst/>
            <a:rect l="l" t="t" r="r" b="b"/>
            <a:pathLst>
              <a:path w="1118845" h="911859">
                <a:moveTo>
                  <a:pt x="0" y="0"/>
                </a:moveTo>
                <a:lnTo>
                  <a:pt x="1118845" y="0"/>
                </a:lnTo>
                <a:lnTo>
                  <a:pt x="1118845" y="911859"/>
                </a:lnTo>
                <a:lnTo>
                  <a:pt x="0" y="911859"/>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8" name="Freeform 18"/>
          <p:cNvSpPr/>
          <p:nvPr/>
        </p:nvSpPr>
        <p:spPr>
          <a:xfrm>
            <a:off x="14051209" y="10009713"/>
            <a:ext cx="7315200" cy="707451"/>
          </a:xfrm>
          <a:custGeom>
            <a:avLst/>
            <a:gdLst/>
            <a:ahLst/>
            <a:cxnLst/>
            <a:rect l="l" t="t" r="r" b="b"/>
            <a:pathLst>
              <a:path w="7315200" h="707451">
                <a:moveTo>
                  <a:pt x="0" y="0"/>
                </a:moveTo>
                <a:lnTo>
                  <a:pt x="7315200" y="0"/>
                </a:lnTo>
                <a:lnTo>
                  <a:pt x="7315200" y="707451"/>
                </a:lnTo>
                <a:lnTo>
                  <a:pt x="0" y="707451"/>
                </a:lnTo>
                <a:lnTo>
                  <a:pt x="0" y="0"/>
                </a:lnTo>
                <a:close/>
              </a:path>
            </a:pathLst>
          </a:custGeom>
          <a:blipFill>
            <a:blip>
              <a:extLst>
                <a:ext uri="{96DAC541-7B7A-43D3-8B79-37D633B846F1}">
                  <asvg:svgBlip xmlns:asvg="http://schemas.microsoft.com/office/drawing/2016/SVG/main" r:embed="rId7"/>
                </a:ext>
              </a:extLst>
            </a:blip>
            <a:stretch>
              <a:fillRect t="-419596"/>
            </a:stretch>
          </a:blipFill>
        </p:spPr>
        <p:txBody>
          <a:bodyPr/>
          <a:lstStyle/>
          <a:p>
            <a:endParaRPr lang="en-US"/>
          </a:p>
        </p:txBody>
      </p:sp>
      <p:grpSp>
        <p:nvGrpSpPr>
          <p:cNvPr id="25" name="Group 25"/>
          <p:cNvGrpSpPr/>
          <p:nvPr/>
        </p:nvGrpSpPr>
        <p:grpSpPr>
          <a:xfrm>
            <a:off x="16436483" y="-2840784"/>
            <a:ext cx="5114374" cy="4395165"/>
            <a:chOff x="0" y="0"/>
            <a:chExt cx="812800" cy="698500"/>
          </a:xfrm>
        </p:grpSpPr>
        <p:sp>
          <p:nvSpPr>
            <p:cNvPr id="26" name="Freeform 26"/>
            <p:cNvSpPr/>
            <p:nvPr/>
          </p:nvSpPr>
          <p:spPr>
            <a:xfrm>
              <a:off x="4360" y="0"/>
              <a:ext cx="804080" cy="698500"/>
            </a:xfrm>
            <a:custGeom>
              <a:avLst/>
              <a:gdLst/>
              <a:ahLst/>
              <a:cxnLst/>
              <a:rect l="l" t="t" r="r" b="b"/>
              <a:pathLst>
                <a:path w="804080" h="698500">
                  <a:moveTo>
                    <a:pt x="797021" y="368876"/>
                  </a:moveTo>
                  <a:lnTo>
                    <a:pt x="616659" y="678874"/>
                  </a:lnTo>
                  <a:cubicBezTo>
                    <a:pt x="609589" y="691025"/>
                    <a:pt x="596592" y="698500"/>
                    <a:pt x="582534" y="698500"/>
                  </a:cubicBezTo>
                  <a:lnTo>
                    <a:pt x="221546" y="698500"/>
                  </a:lnTo>
                  <a:cubicBezTo>
                    <a:pt x="207488" y="698500"/>
                    <a:pt x="194491" y="691025"/>
                    <a:pt x="187421" y="678874"/>
                  </a:cubicBezTo>
                  <a:lnTo>
                    <a:pt x="7059" y="368876"/>
                  </a:lnTo>
                  <a:cubicBezTo>
                    <a:pt x="0" y="356744"/>
                    <a:pt x="0" y="341756"/>
                    <a:pt x="7059" y="329624"/>
                  </a:cubicBezTo>
                  <a:lnTo>
                    <a:pt x="187421" y="19626"/>
                  </a:lnTo>
                  <a:cubicBezTo>
                    <a:pt x="194491" y="7475"/>
                    <a:pt x="207488" y="0"/>
                    <a:pt x="221546" y="0"/>
                  </a:cubicBezTo>
                  <a:lnTo>
                    <a:pt x="582534" y="0"/>
                  </a:lnTo>
                  <a:cubicBezTo>
                    <a:pt x="596592" y="0"/>
                    <a:pt x="609589" y="7475"/>
                    <a:pt x="616659" y="19626"/>
                  </a:cubicBezTo>
                  <a:lnTo>
                    <a:pt x="797021" y="329624"/>
                  </a:lnTo>
                  <a:cubicBezTo>
                    <a:pt x="804080" y="341756"/>
                    <a:pt x="804080" y="356744"/>
                    <a:pt x="797021" y="368876"/>
                  </a:cubicBezTo>
                  <a:close/>
                </a:path>
              </a:pathLst>
            </a:custGeom>
            <a:solidFill>
              <a:srgbClr val="9CCC56"/>
            </a:solidFill>
          </p:spPr>
          <p:txBody>
            <a:bodyPr/>
            <a:lstStyle/>
            <a:p>
              <a:endParaRPr lang="en-US"/>
            </a:p>
          </p:txBody>
        </p:sp>
        <p:sp>
          <p:nvSpPr>
            <p:cNvPr id="27" name="TextBox 27"/>
            <p:cNvSpPr txBox="1"/>
            <p:nvPr/>
          </p:nvSpPr>
          <p:spPr>
            <a:xfrm>
              <a:off x="114300" y="-66675"/>
              <a:ext cx="584200" cy="765175"/>
            </a:xfrm>
            <a:prstGeom prst="rect">
              <a:avLst/>
            </a:prstGeom>
          </p:spPr>
          <p:txBody>
            <a:bodyPr lIns="50800" tIns="50800" rIns="50800" bIns="50800" rtlCol="0" anchor="ctr"/>
            <a:lstStyle/>
            <a:p>
              <a:pPr algn="ctr">
                <a:lnSpc>
                  <a:spcPts val="3750"/>
                </a:lnSpc>
              </a:pPr>
              <a:endParaRPr/>
            </a:p>
          </p:txBody>
        </p:sp>
      </p:grpSp>
      <p:sp>
        <p:nvSpPr>
          <p:cNvPr id="28" name="Freeform 28"/>
          <p:cNvSpPr/>
          <p:nvPr/>
        </p:nvSpPr>
        <p:spPr>
          <a:xfrm>
            <a:off x="16809791" y="385226"/>
            <a:ext cx="899017" cy="732699"/>
          </a:xfrm>
          <a:custGeom>
            <a:avLst/>
            <a:gdLst/>
            <a:ahLst/>
            <a:cxnLst/>
            <a:rect l="l" t="t" r="r" b="b"/>
            <a:pathLst>
              <a:path w="899017" h="732699">
                <a:moveTo>
                  <a:pt x="0" y="0"/>
                </a:moveTo>
                <a:lnTo>
                  <a:pt x="899018" y="0"/>
                </a:lnTo>
                <a:lnTo>
                  <a:pt x="899018" y="732699"/>
                </a:lnTo>
                <a:lnTo>
                  <a:pt x="0" y="732699"/>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29" name="Freeform 29"/>
          <p:cNvSpPr/>
          <p:nvPr/>
        </p:nvSpPr>
        <p:spPr>
          <a:xfrm rot="-5400000">
            <a:off x="17259300" y="7096804"/>
            <a:ext cx="2057400" cy="807530"/>
          </a:xfrm>
          <a:custGeom>
            <a:avLst/>
            <a:gdLst/>
            <a:ahLst/>
            <a:cxnLst/>
            <a:rect l="l" t="t" r="r" b="b"/>
            <a:pathLst>
              <a:path w="2057400" h="807530">
                <a:moveTo>
                  <a:pt x="0" y="0"/>
                </a:moveTo>
                <a:lnTo>
                  <a:pt x="2057400" y="0"/>
                </a:lnTo>
                <a:lnTo>
                  <a:pt x="2057400" y="807530"/>
                </a:lnTo>
                <a:lnTo>
                  <a:pt x="0" y="807530"/>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30" name="Freeform 30"/>
          <p:cNvSpPr/>
          <p:nvPr/>
        </p:nvSpPr>
        <p:spPr>
          <a:xfrm>
            <a:off x="10193891" y="-3622115"/>
            <a:ext cx="1992249" cy="4114800"/>
          </a:xfrm>
          <a:custGeom>
            <a:avLst/>
            <a:gdLst/>
            <a:ahLst/>
            <a:cxnLst/>
            <a:rect l="l" t="t" r="r" b="b"/>
            <a:pathLst>
              <a:path w="1992249" h="4114800">
                <a:moveTo>
                  <a:pt x="0" y="0"/>
                </a:moveTo>
                <a:lnTo>
                  <a:pt x="1992249" y="0"/>
                </a:lnTo>
                <a:lnTo>
                  <a:pt x="1992249" y="4114800"/>
                </a:lnTo>
                <a:lnTo>
                  <a:pt x="0" y="4114800"/>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31" name="Freeform 31"/>
          <p:cNvSpPr/>
          <p:nvPr/>
        </p:nvSpPr>
        <p:spPr>
          <a:xfrm>
            <a:off x="-2381563" y="3206674"/>
            <a:ext cx="7107908" cy="6530391"/>
          </a:xfrm>
          <a:custGeom>
            <a:avLst/>
            <a:gdLst/>
            <a:ahLst/>
            <a:cxnLst/>
            <a:rect l="l" t="t" r="r" b="b"/>
            <a:pathLst>
              <a:path w="7107908" h="6530391">
                <a:moveTo>
                  <a:pt x="0" y="0"/>
                </a:moveTo>
                <a:lnTo>
                  <a:pt x="7107908" y="0"/>
                </a:lnTo>
                <a:lnTo>
                  <a:pt x="7107908" y="6530390"/>
                </a:lnTo>
                <a:lnTo>
                  <a:pt x="0" y="6530390"/>
                </a:lnTo>
                <a:lnTo>
                  <a:pt x="0" y="0"/>
                </a:lnTo>
                <a:close/>
              </a:path>
            </a:pathLst>
          </a:custGeom>
          <a:blipFill>
            <a:blip>
              <a:alphaModFix amt="60000"/>
              <a:extLst>
                <a:ext uri="{96DAC541-7B7A-43D3-8B79-37D633B846F1}">
                  <asvg:svgBlip xmlns:asvg="http://schemas.microsoft.com/office/drawing/2016/SVG/main" r:embed="rId11"/>
                </a:ext>
              </a:extLst>
            </a:blip>
            <a:stretch>
              <a:fillRect/>
            </a:stretch>
          </a:blipFill>
          <a:ln cap="sq">
            <a:noFill/>
            <a:prstDash val="solid"/>
            <a:miter/>
          </a:ln>
        </p:spPr>
        <p:txBody>
          <a:bodyPr/>
          <a:lstStyle/>
          <a:p>
            <a:endParaRPr lang="en-US"/>
          </a:p>
        </p:txBody>
      </p:sp>
      <p:sp>
        <p:nvSpPr>
          <p:cNvPr id="34" name="TextBox 34"/>
          <p:cNvSpPr txBox="1"/>
          <p:nvPr/>
        </p:nvSpPr>
        <p:spPr>
          <a:xfrm>
            <a:off x="557845" y="939275"/>
            <a:ext cx="6517682" cy="1923604"/>
          </a:xfrm>
          <a:prstGeom prst="rect">
            <a:avLst/>
          </a:prstGeom>
        </p:spPr>
        <p:txBody>
          <a:bodyPr wrap="square" lIns="0" tIns="0" rIns="0" bIns="0" rtlCol="0" anchor="t">
            <a:spAutoFit/>
          </a:bodyPr>
          <a:lstStyle/>
          <a:p>
            <a:pPr algn="l">
              <a:lnSpc>
                <a:spcPts val="7474"/>
              </a:lnSpc>
            </a:pPr>
            <a:r>
              <a:rPr lang="en-US" sz="6000" b="1" dirty="0">
                <a:solidFill>
                  <a:srgbClr val="31B8CD"/>
                </a:solidFill>
                <a:latin typeface="Chakra Petch Bold"/>
                <a:ea typeface="Chakra Petch Bold"/>
                <a:cs typeface="Chakra Petch Bold"/>
                <a:sym typeface="Chakra Petch Bold"/>
              </a:rPr>
              <a:t>PERFORMANCE INDICATORS</a:t>
            </a:r>
          </a:p>
        </p:txBody>
      </p:sp>
      <p:pic>
        <p:nvPicPr>
          <p:cNvPr id="50" name="Content Placeholder 4" descr="Stressed businessman">
            <a:extLst>
              <a:ext uri="{FF2B5EF4-FFF2-40B4-BE49-F238E27FC236}">
                <a16:creationId xmlns:a16="http://schemas.microsoft.com/office/drawing/2014/main" id="{FE6C4EF2-49E5-EB6D-84E4-43C24D5FF8AA}"/>
              </a:ext>
            </a:extLst>
          </p:cNvPr>
          <p:cNvPicPr>
            <a:picLocks noChangeAspect="1"/>
          </p:cNvPicPr>
          <p:nvPr/>
        </p:nvPicPr>
        <p:blipFill>
          <a:blip r:embed="rId12" cstate="print">
            <a:extLst>
              <a:ext uri="{28A0092B-C50C-407E-A947-70E740481C1C}">
                <a14:useLocalDpi xmlns:a14="http://schemas.microsoft.com/office/drawing/2010/main" val="0"/>
              </a:ext>
            </a:extLst>
          </a:blip>
          <a:srcRect r="2795" b="1"/>
          <a:stretch>
            <a:fillRect/>
          </a:stretch>
        </p:blipFill>
        <p:spPr>
          <a:xfrm>
            <a:off x="6798886" y="1973129"/>
            <a:ext cx="10644896" cy="7355529"/>
          </a:xfrm>
          <a:prstGeom prst="rect">
            <a:avLst/>
          </a:prstGeom>
        </p:spPr>
      </p:pic>
      <p:pic>
        <p:nvPicPr>
          <p:cNvPr id="51" name="CJ-26">
            <a:hlinkClick r:id="" action="ppaction://media"/>
            <a:extLst>
              <a:ext uri="{FF2B5EF4-FFF2-40B4-BE49-F238E27FC236}">
                <a16:creationId xmlns:a16="http://schemas.microsoft.com/office/drawing/2014/main" id="{D3D265F4-E8FB-4BFC-255E-E0D42FF8E287}"/>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4490793" y="4306358"/>
            <a:ext cx="487363" cy="48736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176" fill="hold"/>
                                        <p:tgtEl>
                                          <p:spTgt spid="5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1"/>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7A6E6E-880C-69DB-182E-B7920109644D}"/>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5243DF55-49C6-CB8C-A2E5-1481B3372E82}"/>
              </a:ext>
            </a:extLst>
          </p:cNvPr>
          <p:cNvSpPr/>
          <p:nvPr/>
        </p:nvSpPr>
        <p:spPr>
          <a:xfrm>
            <a:off x="-387376" y="9972675"/>
            <a:ext cx="17646676" cy="1656163"/>
          </a:xfrm>
          <a:custGeom>
            <a:avLst/>
            <a:gdLst/>
            <a:ahLst/>
            <a:cxnLst/>
            <a:rect l="l" t="t" r="r" b="b"/>
            <a:pathLst>
              <a:path w="17646676" h="1656163">
                <a:moveTo>
                  <a:pt x="0" y="0"/>
                </a:moveTo>
                <a:lnTo>
                  <a:pt x="17646676" y="0"/>
                </a:lnTo>
                <a:lnTo>
                  <a:pt x="17646676" y="1656163"/>
                </a:lnTo>
                <a:lnTo>
                  <a:pt x="0" y="1656163"/>
                </a:lnTo>
                <a:lnTo>
                  <a:pt x="0" y="0"/>
                </a:lnTo>
                <a:close/>
              </a:path>
            </a:pathLst>
          </a:custGeom>
          <a:blipFill>
            <a:blip>
              <a:extLst>
                <a:ext uri="{96DAC541-7B7A-43D3-8B79-37D633B846F1}">
                  <asvg:svgBlip xmlns:asvg="http://schemas.microsoft.com/office/drawing/2016/SVG/main" r:embed="rId5"/>
                </a:ext>
              </a:extLst>
            </a:blip>
            <a:stretch>
              <a:fillRect t="-290245"/>
            </a:stretch>
          </a:blipFill>
        </p:spPr>
        <p:txBody>
          <a:bodyPr/>
          <a:lstStyle/>
          <a:p>
            <a:endParaRPr lang="en-US"/>
          </a:p>
        </p:txBody>
      </p:sp>
      <p:grpSp>
        <p:nvGrpSpPr>
          <p:cNvPr id="4" name="Group 4">
            <a:extLst>
              <a:ext uri="{FF2B5EF4-FFF2-40B4-BE49-F238E27FC236}">
                <a16:creationId xmlns:a16="http://schemas.microsoft.com/office/drawing/2014/main" id="{69C99687-820E-0FAB-D2C9-2CB3BA1BA163}"/>
              </a:ext>
            </a:extLst>
          </p:cNvPr>
          <p:cNvGrpSpPr/>
          <p:nvPr/>
        </p:nvGrpSpPr>
        <p:grpSpPr>
          <a:xfrm>
            <a:off x="12801522" y="-1114950"/>
            <a:ext cx="7335291" cy="2801892"/>
            <a:chOff x="0" y="0"/>
            <a:chExt cx="930920" cy="355587"/>
          </a:xfrm>
        </p:grpSpPr>
        <p:sp>
          <p:nvSpPr>
            <p:cNvPr id="5" name="Freeform 5">
              <a:extLst>
                <a:ext uri="{FF2B5EF4-FFF2-40B4-BE49-F238E27FC236}">
                  <a16:creationId xmlns:a16="http://schemas.microsoft.com/office/drawing/2014/main" id="{D58C358F-947E-BB3C-E037-6C299A0C252E}"/>
                </a:ext>
              </a:extLst>
            </p:cNvPr>
            <p:cNvSpPr/>
            <p:nvPr/>
          </p:nvSpPr>
          <p:spPr>
            <a:xfrm>
              <a:off x="12460" y="0"/>
              <a:ext cx="906000" cy="355587"/>
            </a:xfrm>
            <a:custGeom>
              <a:avLst/>
              <a:gdLst/>
              <a:ahLst/>
              <a:cxnLst/>
              <a:rect l="l" t="t" r="r" b="b"/>
              <a:pathLst>
                <a:path w="906000" h="355587">
                  <a:moveTo>
                    <a:pt x="683597" y="0"/>
                  </a:moveTo>
                  <a:lnTo>
                    <a:pt x="19203" y="0"/>
                  </a:lnTo>
                  <a:cubicBezTo>
                    <a:pt x="12653" y="0"/>
                    <a:pt x="6598" y="3487"/>
                    <a:pt x="3311" y="9152"/>
                  </a:cubicBezTo>
                  <a:cubicBezTo>
                    <a:pt x="23" y="14817"/>
                    <a:pt x="0" y="21804"/>
                    <a:pt x="3250" y="27491"/>
                  </a:cubicBezTo>
                  <a:lnTo>
                    <a:pt x="175030" y="328096"/>
                  </a:lnTo>
                  <a:cubicBezTo>
                    <a:pt x="184745" y="345096"/>
                    <a:pt x="202823" y="355587"/>
                    <a:pt x="222403" y="355587"/>
                  </a:cubicBezTo>
                  <a:lnTo>
                    <a:pt x="886797" y="355587"/>
                  </a:lnTo>
                  <a:cubicBezTo>
                    <a:pt x="893347" y="355587"/>
                    <a:pt x="899402" y="352101"/>
                    <a:pt x="902689" y="346435"/>
                  </a:cubicBezTo>
                  <a:cubicBezTo>
                    <a:pt x="905977" y="340770"/>
                    <a:pt x="906000" y="333783"/>
                    <a:pt x="902750" y="328096"/>
                  </a:cubicBezTo>
                  <a:lnTo>
                    <a:pt x="730970" y="27491"/>
                  </a:lnTo>
                  <a:cubicBezTo>
                    <a:pt x="721255" y="10491"/>
                    <a:pt x="703177" y="0"/>
                    <a:pt x="683597" y="0"/>
                  </a:cubicBezTo>
                  <a:close/>
                </a:path>
              </a:pathLst>
            </a:custGeom>
            <a:solidFill>
              <a:srgbClr val="9CCC56"/>
            </a:solidFill>
          </p:spPr>
          <p:txBody>
            <a:bodyPr/>
            <a:lstStyle/>
            <a:p>
              <a:endParaRPr lang="en-US"/>
            </a:p>
          </p:txBody>
        </p:sp>
        <p:sp>
          <p:nvSpPr>
            <p:cNvPr id="6" name="TextBox 6">
              <a:extLst>
                <a:ext uri="{FF2B5EF4-FFF2-40B4-BE49-F238E27FC236}">
                  <a16:creationId xmlns:a16="http://schemas.microsoft.com/office/drawing/2014/main" id="{C317B49A-13B5-EFAF-EA84-03F16CA0FE4E}"/>
                </a:ext>
              </a:extLst>
            </p:cNvPr>
            <p:cNvSpPr txBox="1"/>
            <p:nvPr/>
          </p:nvSpPr>
          <p:spPr>
            <a:xfrm>
              <a:off x="101600" y="-66675"/>
              <a:ext cx="727720" cy="422262"/>
            </a:xfrm>
            <a:prstGeom prst="rect">
              <a:avLst/>
            </a:prstGeom>
          </p:spPr>
          <p:txBody>
            <a:bodyPr lIns="50800" tIns="50800" rIns="50800" bIns="50800" rtlCol="0" anchor="ctr"/>
            <a:lstStyle/>
            <a:p>
              <a:pPr algn="ctr">
                <a:lnSpc>
                  <a:spcPts val="3750"/>
                </a:lnSpc>
              </a:pPr>
              <a:endParaRPr/>
            </a:p>
          </p:txBody>
        </p:sp>
      </p:grpSp>
      <p:sp>
        <p:nvSpPr>
          <p:cNvPr id="7" name="Freeform 7">
            <a:extLst>
              <a:ext uri="{FF2B5EF4-FFF2-40B4-BE49-F238E27FC236}">
                <a16:creationId xmlns:a16="http://schemas.microsoft.com/office/drawing/2014/main" id="{CDD7F43E-F793-2E32-385B-F5C410BB9F9A}"/>
              </a:ext>
            </a:extLst>
          </p:cNvPr>
          <p:cNvSpPr/>
          <p:nvPr/>
        </p:nvSpPr>
        <p:spPr>
          <a:xfrm rot="2203448">
            <a:off x="16087195" y="-567063"/>
            <a:ext cx="2401361" cy="2458731"/>
          </a:xfrm>
          <a:custGeom>
            <a:avLst/>
            <a:gdLst/>
            <a:ahLst/>
            <a:cxnLst/>
            <a:rect l="l" t="t" r="r" b="b"/>
            <a:pathLst>
              <a:path w="2401361" h="2458731">
                <a:moveTo>
                  <a:pt x="0" y="0"/>
                </a:moveTo>
                <a:lnTo>
                  <a:pt x="2401360" y="0"/>
                </a:lnTo>
                <a:lnTo>
                  <a:pt x="2401360" y="2458731"/>
                </a:lnTo>
                <a:lnTo>
                  <a:pt x="0" y="245873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8" name="Group 8">
            <a:extLst>
              <a:ext uri="{FF2B5EF4-FFF2-40B4-BE49-F238E27FC236}">
                <a16:creationId xmlns:a16="http://schemas.microsoft.com/office/drawing/2014/main" id="{EBB12228-87D7-C6B4-0D9B-94EE1FD0BF4D}"/>
              </a:ext>
            </a:extLst>
          </p:cNvPr>
          <p:cNvGrpSpPr/>
          <p:nvPr/>
        </p:nvGrpSpPr>
        <p:grpSpPr>
          <a:xfrm>
            <a:off x="-2822215" y="-1659968"/>
            <a:ext cx="18379715" cy="3888558"/>
            <a:chOff x="0" y="0"/>
            <a:chExt cx="1673415" cy="354041"/>
          </a:xfrm>
        </p:grpSpPr>
        <p:sp>
          <p:nvSpPr>
            <p:cNvPr id="9" name="Freeform 9">
              <a:extLst>
                <a:ext uri="{FF2B5EF4-FFF2-40B4-BE49-F238E27FC236}">
                  <a16:creationId xmlns:a16="http://schemas.microsoft.com/office/drawing/2014/main" id="{42BE4780-3AD8-D970-68BC-24653BCC4186}"/>
                </a:ext>
              </a:extLst>
            </p:cNvPr>
            <p:cNvSpPr/>
            <p:nvPr/>
          </p:nvSpPr>
          <p:spPr>
            <a:xfrm>
              <a:off x="5822" y="0"/>
              <a:ext cx="1661771" cy="354041"/>
            </a:xfrm>
            <a:custGeom>
              <a:avLst/>
              <a:gdLst/>
              <a:ahLst/>
              <a:cxnLst/>
              <a:rect l="l" t="t" r="r" b="b"/>
              <a:pathLst>
                <a:path w="1661771" h="354041">
                  <a:moveTo>
                    <a:pt x="212121" y="0"/>
                  </a:moveTo>
                  <a:lnTo>
                    <a:pt x="1652851" y="0"/>
                  </a:lnTo>
                  <a:cubicBezTo>
                    <a:pt x="1655897" y="0"/>
                    <a:pt x="1658712" y="1623"/>
                    <a:pt x="1660239" y="4259"/>
                  </a:cubicBezTo>
                  <a:cubicBezTo>
                    <a:pt x="1661765" y="6895"/>
                    <a:pt x="1661771" y="10145"/>
                    <a:pt x="1660255" y="12786"/>
                  </a:cubicBezTo>
                  <a:lnTo>
                    <a:pt x="1471732" y="341255"/>
                  </a:lnTo>
                  <a:cubicBezTo>
                    <a:pt x="1467193" y="349164"/>
                    <a:pt x="1458770" y="354041"/>
                    <a:pt x="1449651" y="354041"/>
                  </a:cubicBezTo>
                  <a:lnTo>
                    <a:pt x="8921" y="354041"/>
                  </a:lnTo>
                  <a:cubicBezTo>
                    <a:pt x="5875" y="354041"/>
                    <a:pt x="3059" y="352418"/>
                    <a:pt x="1533" y="349782"/>
                  </a:cubicBezTo>
                  <a:cubicBezTo>
                    <a:pt x="7" y="347146"/>
                    <a:pt x="0" y="343896"/>
                    <a:pt x="1517" y="341255"/>
                  </a:cubicBezTo>
                  <a:lnTo>
                    <a:pt x="190039" y="12786"/>
                  </a:lnTo>
                  <a:cubicBezTo>
                    <a:pt x="194579" y="4877"/>
                    <a:pt x="203002" y="0"/>
                    <a:pt x="212121" y="0"/>
                  </a:cubicBezTo>
                  <a:close/>
                </a:path>
              </a:pathLst>
            </a:custGeom>
            <a:solidFill>
              <a:srgbClr val="0A0EAE"/>
            </a:solidFill>
          </p:spPr>
          <p:txBody>
            <a:bodyPr/>
            <a:lstStyle/>
            <a:p>
              <a:endParaRPr lang="en-US"/>
            </a:p>
          </p:txBody>
        </p:sp>
        <p:sp>
          <p:nvSpPr>
            <p:cNvPr id="10" name="TextBox 10">
              <a:extLst>
                <a:ext uri="{FF2B5EF4-FFF2-40B4-BE49-F238E27FC236}">
                  <a16:creationId xmlns:a16="http://schemas.microsoft.com/office/drawing/2014/main" id="{D164F59D-B5C2-24D9-A135-A5F6449355F1}"/>
                </a:ext>
              </a:extLst>
            </p:cNvPr>
            <p:cNvSpPr txBox="1"/>
            <p:nvPr/>
          </p:nvSpPr>
          <p:spPr>
            <a:xfrm>
              <a:off x="101600" y="-66675"/>
              <a:ext cx="1470215" cy="420716"/>
            </a:xfrm>
            <a:prstGeom prst="rect">
              <a:avLst/>
            </a:prstGeom>
          </p:spPr>
          <p:txBody>
            <a:bodyPr lIns="50800" tIns="50800" rIns="50800" bIns="50800" rtlCol="0" anchor="ctr"/>
            <a:lstStyle/>
            <a:p>
              <a:pPr algn="ctr">
                <a:lnSpc>
                  <a:spcPts val="3750"/>
                </a:lnSpc>
              </a:pPr>
              <a:endParaRPr/>
            </a:p>
          </p:txBody>
        </p:sp>
      </p:grpSp>
      <p:sp>
        <p:nvSpPr>
          <p:cNvPr id="11" name="Freeform 11">
            <a:extLst>
              <a:ext uri="{FF2B5EF4-FFF2-40B4-BE49-F238E27FC236}">
                <a16:creationId xmlns:a16="http://schemas.microsoft.com/office/drawing/2014/main" id="{A9EAD5D6-B09C-DEE7-BEAD-3DE000569653}"/>
              </a:ext>
            </a:extLst>
          </p:cNvPr>
          <p:cNvSpPr/>
          <p:nvPr/>
        </p:nvSpPr>
        <p:spPr>
          <a:xfrm rot="-4021186" flipH="1">
            <a:off x="-2164000" y="-580014"/>
            <a:ext cx="6677500" cy="2612572"/>
          </a:xfrm>
          <a:custGeom>
            <a:avLst/>
            <a:gdLst/>
            <a:ahLst/>
            <a:cxnLst/>
            <a:rect l="l" t="t" r="r" b="b"/>
            <a:pathLst>
              <a:path w="6677500" h="2612572">
                <a:moveTo>
                  <a:pt x="6677500" y="0"/>
                </a:moveTo>
                <a:lnTo>
                  <a:pt x="0" y="0"/>
                </a:lnTo>
                <a:lnTo>
                  <a:pt x="0" y="2612572"/>
                </a:lnTo>
                <a:lnTo>
                  <a:pt x="6677500" y="2612572"/>
                </a:lnTo>
                <a:lnTo>
                  <a:pt x="6677500" y="0"/>
                </a:lnTo>
                <a:close/>
              </a:path>
            </a:pathLst>
          </a:custGeom>
          <a:blipFill>
            <a:blip>
              <a:alphaModFix amt="50000"/>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2" name="Freeform 12">
            <a:extLst>
              <a:ext uri="{FF2B5EF4-FFF2-40B4-BE49-F238E27FC236}">
                <a16:creationId xmlns:a16="http://schemas.microsoft.com/office/drawing/2014/main" id="{095A7056-8495-1DD2-1F52-2BCD6E40AB0A}"/>
              </a:ext>
            </a:extLst>
          </p:cNvPr>
          <p:cNvSpPr/>
          <p:nvPr/>
        </p:nvSpPr>
        <p:spPr>
          <a:xfrm>
            <a:off x="13565251" y="-3510381"/>
            <a:ext cx="1992249" cy="4114800"/>
          </a:xfrm>
          <a:custGeom>
            <a:avLst/>
            <a:gdLst/>
            <a:ahLst/>
            <a:cxnLst/>
            <a:rect l="l" t="t" r="r" b="b"/>
            <a:pathLst>
              <a:path w="1992249" h="4114800">
                <a:moveTo>
                  <a:pt x="0" y="0"/>
                </a:moveTo>
                <a:lnTo>
                  <a:pt x="1992249" y="0"/>
                </a:lnTo>
                <a:lnTo>
                  <a:pt x="1992249" y="4114800"/>
                </a:lnTo>
                <a:lnTo>
                  <a:pt x="0" y="4114800"/>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48" name="TextBox 48">
            <a:extLst>
              <a:ext uri="{FF2B5EF4-FFF2-40B4-BE49-F238E27FC236}">
                <a16:creationId xmlns:a16="http://schemas.microsoft.com/office/drawing/2014/main" id="{E63B5FAC-4C9E-D52F-58E0-815E4AB98538}"/>
              </a:ext>
            </a:extLst>
          </p:cNvPr>
          <p:cNvSpPr txBox="1"/>
          <p:nvPr/>
        </p:nvSpPr>
        <p:spPr>
          <a:xfrm>
            <a:off x="1244599" y="700402"/>
            <a:ext cx="11304223" cy="952184"/>
          </a:xfrm>
          <a:prstGeom prst="rect">
            <a:avLst/>
          </a:prstGeom>
        </p:spPr>
        <p:txBody>
          <a:bodyPr wrap="square" lIns="0" tIns="0" rIns="0" bIns="0" rtlCol="0" anchor="t">
            <a:spAutoFit/>
          </a:bodyPr>
          <a:lstStyle/>
          <a:p>
            <a:pPr algn="ctr">
              <a:lnSpc>
                <a:spcPts val="7474"/>
              </a:lnSpc>
            </a:pPr>
            <a:r>
              <a:rPr lang="en-US" sz="6000" b="1" dirty="0">
                <a:solidFill>
                  <a:srgbClr val="FFFFFF"/>
                </a:solidFill>
                <a:latin typeface="TT Norms Bold"/>
                <a:ea typeface="TT Norms Bold"/>
                <a:cs typeface="TT Norms Bold"/>
                <a:sym typeface="TT Norms Bold"/>
              </a:rPr>
              <a:t>ODOR INDICATORS</a:t>
            </a:r>
          </a:p>
        </p:txBody>
      </p:sp>
      <p:sp>
        <p:nvSpPr>
          <p:cNvPr id="49" name="Freeform 49">
            <a:extLst>
              <a:ext uri="{FF2B5EF4-FFF2-40B4-BE49-F238E27FC236}">
                <a16:creationId xmlns:a16="http://schemas.microsoft.com/office/drawing/2014/main" id="{52FD3091-EA46-233B-C1B4-0DB068902629}"/>
              </a:ext>
            </a:extLst>
          </p:cNvPr>
          <p:cNvSpPr/>
          <p:nvPr/>
        </p:nvSpPr>
        <p:spPr>
          <a:xfrm>
            <a:off x="5371518" y="9571438"/>
            <a:ext cx="1992249" cy="4114800"/>
          </a:xfrm>
          <a:custGeom>
            <a:avLst/>
            <a:gdLst/>
            <a:ahLst/>
            <a:cxnLst/>
            <a:rect l="l" t="t" r="r" b="b"/>
            <a:pathLst>
              <a:path w="1992249" h="4114800">
                <a:moveTo>
                  <a:pt x="0" y="0"/>
                </a:moveTo>
                <a:lnTo>
                  <a:pt x="1992249" y="0"/>
                </a:lnTo>
                <a:lnTo>
                  <a:pt x="1992249" y="4114800"/>
                </a:lnTo>
                <a:lnTo>
                  <a:pt x="0" y="4114800"/>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50" name="Freeform 50">
            <a:extLst>
              <a:ext uri="{FF2B5EF4-FFF2-40B4-BE49-F238E27FC236}">
                <a16:creationId xmlns:a16="http://schemas.microsoft.com/office/drawing/2014/main" id="{0A716B69-B973-2557-AC07-46FC6B603535}"/>
              </a:ext>
            </a:extLst>
          </p:cNvPr>
          <p:cNvSpPr/>
          <p:nvPr/>
        </p:nvSpPr>
        <p:spPr>
          <a:xfrm rot="2203448">
            <a:off x="6864451" y="9709622"/>
            <a:ext cx="2401361" cy="2458731"/>
          </a:xfrm>
          <a:custGeom>
            <a:avLst/>
            <a:gdLst/>
            <a:ahLst/>
            <a:cxnLst/>
            <a:rect l="l" t="t" r="r" b="b"/>
            <a:pathLst>
              <a:path w="2401361" h="2458731">
                <a:moveTo>
                  <a:pt x="0" y="0"/>
                </a:moveTo>
                <a:lnTo>
                  <a:pt x="2401361" y="0"/>
                </a:lnTo>
                <a:lnTo>
                  <a:pt x="2401361" y="2458731"/>
                </a:lnTo>
                <a:lnTo>
                  <a:pt x="0" y="245873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pic>
        <p:nvPicPr>
          <p:cNvPr id="2" name="Picture 1">
            <a:extLst>
              <a:ext uri="{FF2B5EF4-FFF2-40B4-BE49-F238E27FC236}">
                <a16:creationId xmlns:a16="http://schemas.microsoft.com/office/drawing/2014/main" id="{ACE84AE6-51D6-39FC-A75F-C5D4CAFB7747}"/>
              </a:ext>
            </a:extLst>
          </p:cNvPr>
          <p:cNvPicPr>
            <a:picLocks noChangeAspect="1"/>
          </p:cNvPicPr>
          <p:nvPr/>
        </p:nvPicPr>
        <p:blipFill rotWithShape="1">
          <a:blip r:embed="rId9"/>
          <a:srcRect t="8178" r="1" b="934"/>
          <a:stretch/>
        </p:blipFill>
        <p:spPr>
          <a:xfrm>
            <a:off x="596103" y="2457826"/>
            <a:ext cx="6169518" cy="4903551"/>
          </a:xfrm>
          <a:custGeom>
            <a:avLst/>
            <a:gdLst/>
            <a:ahLst/>
            <a:cxnLst/>
            <a:rect l="l" t="t" r="r" b="b"/>
            <a:pathLst>
              <a:path w="6096000" h="5158850">
                <a:moveTo>
                  <a:pt x="0" y="0"/>
                </a:moveTo>
                <a:lnTo>
                  <a:pt x="6096000" y="0"/>
                </a:lnTo>
                <a:lnTo>
                  <a:pt x="6096000" y="5158850"/>
                </a:lnTo>
                <a:lnTo>
                  <a:pt x="5957305" y="5157644"/>
                </a:lnTo>
                <a:cubicBezTo>
                  <a:pt x="5920540" y="5151975"/>
                  <a:pt x="5887096" y="5153588"/>
                  <a:pt x="5857259" y="5143603"/>
                </a:cubicBezTo>
                <a:cubicBezTo>
                  <a:pt x="5843335" y="5146861"/>
                  <a:pt x="5830921" y="5147051"/>
                  <a:pt x="5821375" y="5137142"/>
                </a:cubicBezTo>
                <a:cubicBezTo>
                  <a:pt x="5786501" y="5134144"/>
                  <a:pt x="5775399" y="5144200"/>
                  <a:pt x="5755916" y="5131695"/>
                </a:cubicBezTo>
                <a:cubicBezTo>
                  <a:pt x="5732132" y="5146996"/>
                  <a:pt x="5732735" y="5139753"/>
                  <a:pt x="5725007" y="5132964"/>
                </a:cubicBezTo>
                <a:lnTo>
                  <a:pt x="5723810" y="5132374"/>
                </a:lnTo>
                <a:lnTo>
                  <a:pt x="5720531" y="5134578"/>
                </a:lnTo>
                <a:lnTo>
                  <a:pt x="5714795" y="5134902"/>
                </a:lnTo>
                <a:lnTo>
                  <a:pt x="5700142" y="5131655"/>
                </a:lnTo>
                <a:lnTo>
                  <a:pt x="5694799" y="5129754"/>
                </a:lnTo>
                <a:cubicBezTo>
                  <a:pt x="5691058" y="5128696"/>
                  <a:pt x="5688491" y="5128320"/>
                  <a:pt x="5686627" y="5128420"/>
                </a:cubicBezTo>
                <a:lnTo>
                  <a:pt x="5686371" y="5128603"/>
                </a:lnTo>
                <a:lnTo>
                  <a:pt x="5678819" y="5126929"/>
                </a:lnTo>
                <a:cubicBezTo>
                  <a:pt x="5666199" y="5123608"/>
                  <a:pt x="5654035" y="5119908"/>
                  <a:pt x="5642547" y="5116000"/>
                </a:cubicBezTo>
                <a:cubicBezTo>
                  <a:pt x="5629445" y="5126457"/>
                  <a:pt x="5588783" y="5104807"/>
                  <a:pt x="5587979" y="5128480"/>
                </a:cubicBezTo>
                <a:cubicBezTo>
                  <a:pt x="5572317" y="5123886"/>
                  <a:pt x="5564904" y="5112774"/>
                  <a:pt x="5566635" y="5128675"/>
                </a:cubicBezTo>
                <a:cubicBezTo>
                  <a:pt x="5561375" y="5127594"/>
                  <a:pt x="5557787" y="5128327"/>
                  <a:pt x="5554953" y="5129937"/>
                </a:cubicBezTo>
                <a:lnTo>
                  <a:pt x="5554039" y="5130763"/>
                </a:lnTo>
                <a:lnTo>
                  <a:pt x="5514254" y="5120517"/>
                </a:lnTo>
                <a:lnTo>
                  <a:pt x="5492156" y="5111382"/>
                </a:lnTo>
                <a:lnTo>
                  <a:pt x="5480446" y="5107855"/>
                </a:lnTo>
                <a:lnTo>
                  <a:pt x="5477744" y="5104402"/>
                </a:lnTo>
                <a:cubicBezTo>
                  <a:pt x="5474490" y="5102038"/>
                  <a:pt x="5469391" y="5100405"/>
                  <a:pt x="5460150" y="5100442"/>
                </a:cubicBezTo>
                <a:lnTo>
                  <a:pt x="5457901" y="5100914"/>
                </a:lnTo>
                <a:lnTo>
                  <a:pt x="5444243" y="5094201"/>
                </a:lnTo>
                <a:cubicBezTo>
                  <a:pt x="5439994" y="5091441"/>
                  <a:pt x="5436419" y="5088231"/>
                  <a:pt x="5433825" y="5084410"/>
                </a:cubicBezTo>
                <a:cubicBezTo>
                  <a:pt x="5379443" y="5093528"/>
                  <a:pt x="5336110" y="5069767"/>
                  <a:pt x="5280996" y="5063773"/>
                </a:cubicBezTo>
                <a:cubicBezTo>
                  <a:pt x="5250806" y="5055129"/>
                  <a:pt x="5168599" y="5059471"/>
                  <a:pt x="5161582" y="5030966"/>
                </a:cubicBezTo>
                <a:cubicBezTo>
                  <a:pt x="5121870" y="5022662"/>
                  <a:pt x="5095637" y="5020496"/>
                  <a:pt x="5042717" y="5013952"/>
                </a:cubicBezTo>
                <a:cubicBezTo>
                  <a:pt x="4991136" y="4983679"/>
                  <a:pt x="4902283" y="4990567"/>
                  <a:pt x="4840514" y="4970468"/>
                </a:cubicBezTo>
                <a:cubicBezTo>
                  <a:pt x="4799904" y="4987615"/>
                  <a:pt x="4824087" y="4969531"/>
                  <a:pt x="4786778" y="4967817"/>
                </a:cubicBezTo>
                <a:cubicBezTo>
                  <a:pt x="4801901" y="4948343"/>
                  <a:pt x="4739845" y="4972374"/>
                  <a:pt x="4743741" y="4948216"/>
                </a:cubicBezTo>
                <a:cubicBezTo>
                  <a:pt x="4736829" y="4948670"/>
                  <a:pt x="4730010" y="4949869"/>
                  <a:pt x="4723136" y="4951257"/>
                </a:cubicBezTo>
                <a:lnTo>
                  <a:pt x="4719535" y="4951970"/>
                </a:lnTo>
                <a:lnTo>
                  <a:pt x="4706143" y="4950704"/>
                </a:lnTo>
                <a:lnTo>
                  <a:pt x="4701098" y="4955500"/>
                </a:lnTo>
                <a:lnTo>
                  <a:pt x="4680034" y="4957289"/>
                </a:lnTo>
                <a:cubicBezTo>
                  <a:pt x="4672339" y="4957161"/>
                  <a:pt x="4664292" y="4956094"/>
                  <a:pt x="4655741" y="4953520"/>
                </a:cubicBezTo>
                <a:cubicBezTo>
                  <a:pt x="4636359" y="4940479"/>
                  <a:pt x="4599701" y="4946454"/>
                  <a:pt x="4569298" y="4940691"/>
                </a:cubicBezTo>
                <a:lnTo>
                  <a:pt x="4555978" y="4935439"/>
                </a:lnTo>
                <a:lnTo>
                  <a:pt x="4508950" y="4932725"/>
                </a:lnTo>
                <a:cubicBezTo>
                  <a:pt x="4495669" y="4931511"/>
                  <a:pt x="4482007" y="4929765"/>
                  <a:pt x="4467838" y="4927057"/>
                </a:cubicBezTo>
                <a:lnTo>
                  <a:pt x="4441949" y="4920349"/>
                </a:lnTo>
                <a:lnTo>
                  <a:pt x="4394719" y="4912853"/>
                </a:lnTo>
                <a:lnTo>
                  <a:pt x="4356810" y="4916186"/>
                </a:lnTo>
                <a:lnTo>
                  <a:pt x="4222145" y="4920166"/>
                </a:lnTo>
                <a:cubicBezTo>
                  <a:pt x="4202488" y="4924963"/>
                  <a:pt x="4184742" y="4944595"/>
                  <a:pt x="4160481" y="4934555"/>
                </a:cubicBezTo>
                <a:cubicBezTo>
                  <a:pt x="4165854" y="4945670"/>
                  <a:pt x="4131661" y="4931019"/>
                  <a:pt x="4124879" y="4940397"/>
                </a:cubicBezTo>
                <a:cubicBezTo>
                  <a:pt x="4120895" y="4948198"/>
                  <a:pt x="4109593" y="4945570"/>
                  <a:pt x="4100114" y="4947117"/>
                </a:cubicBezTo>
                <a:cubicBezTo>
                  <a:pt x="4091835" y="4954382"/>
                  <a:pt x="4045978" y="4954676"/>
                  <a:pt x="4030957" y="4950944"/>
                </a:cubicBezTo>
                <a:cubicBezTo>
                  <a:pt x="3989825" y="4935537"/>
                  <a:pt x="3946860" y="4963196"/>
                  <a:pt x="3913764" y="4951738"/>
                </a:cubicBezTo>
                <a:cubicBezTo>
                  <a:pt x="3904534" y="4951024"/>
                  <a:pt x="3896577" y="4951663"/>
                  <a:pt x="3889457" y="4953140"/>
                </a:cubicBezTo>
                <a:lnTo>
                  <a:pt x="3871115" y="4959252"/>
                </a:lnTo>
                <a:lnTo>
                  <a:pt x="3869086" y="4964946"/>
                </a:lnTo>
                <a:lnTo>
                  <a:pt x="3856124" y="4966504"/>
                </a:lnTo>
                <a:lnTo>
                  <a:pt x="3835967" y="4975175"/>
                </a:lnTo>
                <a:cubicBezTo>
                  <a:pt x="3826465" y="4950975"/>
                  <a:pt x="3782586" y="4987146"/>
                  <a:pt x="3785910" y="4965148"/>
                </a:cubicBezTo>
                <a:cubicBezTo>
                  <a:pt x="3750785" y="4971249"/>
                  <a:pt x="3699033" y="4952693"/>
                  <a:pt x="3671085" y="4977741"/>
                </a:cubicBezTo>
                <a:cubicBezTo>
                  <a:pt x="3621255" y="4982620"/>
                  <a:pt x="3562637" y="4994206"/>
                  <a:pt x="3486928" y="4994420"/>
                </a:cubicBezTo>
                <a:cubicBezTo>
                  <a:pt x="3446030" y="4994640"/>
                  <a:pt x="3343460" y="4976299"/>
                  <a:pt x="3280956" y="4975036"/>
                </a:cubicBezTo>
                <a:cubicBezTo>
                  <a:pt x="3227193" y="4980695"/>
                  <a:pt x="3256481" y="4973778"/>
                  <a:pt x="3211563" y="4993919"/>
                </a:cubicBezTo>
                <a:cubicBezTo>
                  <a:pt x="3207119" y="4990757"/>
                  <a:pt x="3170070" y="4988394"/>
                  <a:pt x="3164681" y="4986606"/>
                </a:cubicBezTo>
                <a:lnTo>
                  <a:pt x="3127171" y="4979411"/>
                </a:lnTo>
                <a:lnTo>
                  <a:pt x="3096889" y="4976795"/>
                </a:lnTo>
                <a:cubicBezTo>
                  <a:pt x="3088441" y="4978753"/>
                  <a:pt x="3082883" y="4978233"/>
                  <a:pt x="3078620" y="4976620"/>
                </a:cubicBezTo>
                <a:lnTo>
                  <a:pt x="3074275" y="4973840"/>
                </a:lnTo>
                <a:lnTo>
                  <a:pt x="3036436" y="4968613"/>
                </a:lnTo>
                <a:lnTo>
                  <a:pt x="3031995" y="4969990"/>
                </a:lnTo>
                <a:lnTo>
                  <a:pt x="2994028" y="4967956"/>
                </a:lnTo>
                <a:cubicBezTo>
                  <a:pt x="2992299" y="4970105"/>
                  <a:pt x="2989407" y="4971561"/>
                  <a:pt x="2984001" y="4971609"/>
                </a:cubicBezTo>
                <a:cubicBezTo>
                  <a:pt x="2994191" y="4986644"/>
                  <a:pt x="2981386" y="4977427"/>
                  <a:pt x="2964542" y="4976237"/>
                </a:cubicBezTo>
                <a:cubicBezTo>
                  <a:pt x="2976613" y="4999323"/>
                  <a:pt x="2927627" y="4986817"/>
                  <a:pt x="2921274" y="4999668"/>
                </a:cubicBezTo>
                <a:cubicBezTo>
                  <a:pt x="2908629" y="4998274"/>
                  <a:pt x="2895476" y="4997220"/>
                  <a:pt x="2882111" y="4996632"/>
                </a:cubicBezTo>
                <a:lnTo>
                  <a:pt x="2874282" y="4996582"/>
                </a:lnTo>
                <a:cubicBezTo>
                  <a:pt x="2874237" y="4996658"/>
                  <a:pt x="2874193" y="4996735"/>
                  <a:pt x="2874147" y="4996812"/>
                </a:cubicBezTo>
                <a:cubicBezTo>
                  <a:pt x="2872492" y="4997296"/>
                  <a:pt x="2869935" y="4997466"/>
                  <a:pt x="2865932" y="4997221"/>
                </a:cubicBezTo>
                <a:lnTo>
                  <a:pt x="2860008" y="4996489"/>
                </a:lnTo>
                <a:lnTo>
                  <a:pt x="2844819" y="4996392"/>
                </a:lnTo>
                <a:lnTo>
                  <a:pt x="2839735" y="4997900"/>
                </a:lnTo>
                <a:lnTo>
                  <a:pt x="2837922" y="5000718"/>
                </a:lnTo>
                <a:lnTo>
                  <a:pt x="2836507" y="5000394"/>
                </a:lnTo>
                <a:cubicBezTo>
                  <a:pt x="2825749" y="4995427"/>
                  <a:pt x="2822382" y="4988291"/>
                  <a:pt x="2808859" y="5008050"/>
                </a:cubicBezTo>
                <a:cubicBezTo>
                  <a:pt x="2784233" y="4999995"/>
                  <a:pt x="2779499" y="5012041"/>
                  <a:pt x="2745907" y="5016391"/>
                </a:cubicBezTo>
                <a:cubicBezTo>
                  <a:pt x="2731796" y="5008784"/>
                  <a:pt x="2720518" y="5011549"/>
                  <a:pt x="2709519" y="5017601"/>
                </a:cubicBezTo>
                <a:cubicBezTo>
                  <a:pt x="2676766" y="5014138"/>
                  <a:pt x="2646981" y="5022656"/>
                  <a:pt x="2610212" y="5024813"/>
                </a:cubicBezTo>
                <a:cubicBezTo>
                  <a:pt x="2570359" y="5014992"/>
                  <a:pt x="2550109" y="5032793"/>
                  <a:pt x="2510814" y="5035020"/>
                </a:cubicBezTo>
                <a:cubicBezTo>
                  <a:pt x="2476639" y="5017991"/>
                  <a:pt x="2482834" y="5049980"/>
                  <a:pt x="2462736" y="5056754"/>
                </a:cubicBezTo>
                <a:lnTo>
                  <a:pt x="2457050" y="5057379"/>
                </a:lnTo>
                <a:lnTo>
                  <a:pt x="2442184" y="5054901"/>
                </a:lnTo>
                <a:lnTo>
                  <a:pt x="2436703" y="5053277"/>
                </a:lnTo>
                <a:cubicBezTo>
                  <a:pt x="2432888" y="5052418"/>
                  <a:pt x="2430299" y="5052175"/>
                  <a:pt x="2428451" y="5052373"/>
                </a:cubicBezTo>
                <a:lnTo>
                  <a:pt x="2420551" y="5051292"/>
                </a:lnTo>
                <a:cubicBezTo>
                  <a:pt x="2407700" y="5048633"/>
                  <a:pt x="2395274" y="5045570"/>
                  <a:pt x="2383501" y="5042264"/>
                </a:cubicBezTo>
                <a:cubicBezTo>
                  <a:pt x="2362992" y="5043848"/>
                  <a:pt x="2317884" y="5059023"/>
                  <a:pt x="2297493" y="5060796"/>
                </a:cubicBezTo>
                <a:lnTo>
                  <a:pt x="2261156" y="5052905"/>
                </a:lnTo>
                <a:lnTo>
                  <a:pt x="2200581" y="5036274"/>
                </a:lnTo>
                <a:lnTo>
                  <a:pt x="2198380" y="5036861"/>
                </a:lnTo>
                <a:lnTo>
                  <a:pt x="2116066" y="5030866"/>
                </a:lnTo>
                <a:cubicBezTo>
                  <a:pt x="2111600" y="5028328"/>
                  <a:pt x="2059664" y="5017338"/>
                  <a:pt x="2056754" y="5013653"/>
                </a:cubicBezTo>
                <a:cubicBezTo>
                  <a:pt x="2003393" y="5025622"/>
                  <a:pt x="1998298" y="5020073"/>
                  <a:pt x="1942916" y="5016969"/>
                </a:cubicBezTo>
                <a:cubicBezTo>
                  <a:pt x="1882138" y="5005950"/>
                  <a:pt x="1836966" y="4987831"/>
                  <a:pt x="1796717" y="4981610"/>
                </a:cubicBezTo>
                <a:cubicBezTo>
                  <a:pt x="1724075" y="4970499"/>
                  <a:pt x="1636218" y="4947449"/>
                  <a:pt x="1583222" y="4942334"/>
                </a:cubicBezTo>
                <a:cubicBezTo>
                  <a:pt x="1544265" y="4961611"/>
                  <a:pt x="1556109" y="4938719"/>
                  <a:pt x="1518821" y="4938963"/>
                </a:cubicBezTo>
                <a:cubicBezTo>
                  <a:pt x="1497291" y="4936197"/>
                  <a:pt x="1483221" y="4927794"/>
                  <a:pt x="1471837" y="4925740"/>
                </a:cubicBezTo>
                <a:lnTo>
                  <a:pt x="1450515" y="4926642"/>
                </a:lnTo>
                <a:lnTo>
                  <a:pt x="1437078" y="4926078"/>
                </a:lnTo>
                <a:lnTo>
                  <a:pt x="1432462" y="4931139"/>
                </a:lnTo>
                <a:lnTo>
                  <a:pt x="1411645" y="4934032"/>
                </a:lnTo>
                <a:cubicBezTo>
                  <a:pt x="1384856" y="4931153"/>
                  <a:pt x="1306656" y="4918434"/>
                  <a:pt x="1271729" y="4913863"/>
                </a:cubicBezTo>
                <a:cubicBezTo>
                  <a:pt x="1258697" y="4907976"/>
                  <a:pt x="1213546" y="4901042"/>
                  <a:pt x="1202076" y="4906608"/>
                </a:cubicBezTo>
                <a:cubicBezTo>
                  <a:pt x="1192059" y="4906580"/>
                  <a:pt x="1182171" y="4902320"/>
                  <a:pt x="1174670" y="4909064"/>
                </a:cubicBezTo>
                <a:cubicBezTo>
                  <a:pt x="1163701" y="4916862"/>
                  <a:pt x="1136874" y="4897641"/>
                  <a:pt x="1137035" y="4908989"/>
                </a:cubicBezTo>
                <a:cubicBezTo>
                  <a:pt x="1117838" y="4895687"/>
                  <a:pt x="1091386" y="4911450"/>
                  <a:pt x="1069882" y="4912892"/>
                </a:cubicBezTo>
                <a:cubicBezTo>
                  <a:pt x="1055589" y="4900472"/>
                  <a:pt x="1024570" y="4915744"/>
                  <a:pt x="980935" y="4911119"/>
                </a:cubicBezTo>
                <a:cubicBezTo>
                  <a:pt x="947614" y="4906556"/>
                  <a:pt x="913224" y="4897403"/>
                  <a:pt x="869960" y="4885518"/>
                </a:cubicBezTo>
                <a:cubicBezTo>
                  <a:pt x="819114" y="4856727"/>
                  <a:pt x="768074" y="4850663"/>
                  <a:pt x="721345" y="4839806"/>
                </a:cubicBezTo>
                <a:cubicBezTo>
                  <a:pt x="667944" y="4829906"/>
                  <a:pt x="698286" y="4859338"/>
                  <a:pt x="635428" y="4830000"/>
                </a:cubicBezTo>
                <a:cubicBezTo>
                  <a:pt x="626286" y="4837571"/>
                  <a:pt x="617638" y="4836842"/>
                  <a:pt x="604106" y="4830842"/>
                </a:cubicBezTo>
                <a:cubicBezTo>
                  <a:pt x="583276" y="4833091"/>
                  <a:pt x="539859" y="4845979"/>
                  <a:pt x="510451" y="4843485"/>
                </a:cubicBezTo>
                <a:cubicBezTo>
                  <a:pt x="489781" y="4840800"/>
                  <a:pt x="443867" y="4818678"/>
                  <a:pt x="427656" y="4815877"/>
                </a:cubicBezTo>
                <a:cubicBezTo>
                  <a:pt x="424088" y="4817297"/>
                  <a:pt x="419580" y="4820561"/>
                  <a:pt x="413184" y="4826676"/>
                </a:cubicBezTo>
                <a:cubicBezTo>
                  <a:pt x="387673" y="4816699"/>
                  <a:pt x="379855" y="4828170"/>
                  <a:pt x="341772" y="4829671"/>
                </a:cubicBezTo>
                <a:cubicBezTo>
                  <a:pt x="327795" y="4821005"/>
                  <a:pt x="314729" y="4822794"/>
                  <a:pt x="301266" y="4827842"/>
                </a:cubicBezTo>
                <a:cubicBezTo>
                  <a:pt x="265781" y="4821714"/>
                  <a:pt x="231017" y="4827635"/>
                  <a:pt x="189886" y="4826710"/>
                </a:cubicBezTo>
                <a:cubicBezTo>
                  <a:pt x="147910" y="4813727"/>
                  <a:pt x="121702" y="4829584"/>
                  <a:pt x="77762" y="4828518"/>
                </a:cubicBezTo>
                <a:cubicBezTo>
                  <a:pt x="38733" y="4806108"/>
                  <a:pt x="44308" y="4851138"/>
                  <a:pt x="8164" y="4846203"/>
                </a:cubicBezTo>
                <a:lnTo>
                  <a:pt x="0" y="4843648"/>
                </a:lnTo>
                <a:lnTo>
                  <a:pt x="0" y="4080681"/>
                </a:lnTo>
                <a:close/>
              </a:path>
            </a:pathLst>
          </a:custGeom>
        </p:spPr>
      </p:pic>
      <p:pic>
        <p:nvPicPr>
          <p:cNvPr id="16" name="Picture 15">
            <a:extLst>
              <a:ext uri="{FF2B5EF4-FFF2-40B4-BE49-F238E27FC236}">
                <a16:creationId xmlns:a16="http://schemas.microsoft.com/office/drawing/2014/main" id="{9B0D4219-EBC7-7B60-F14F-284DEDBF0142}"/>
              </a:ext>
            </a:extLst>
          </p:cNvPr>
          <p:cNvPicPr>
            <a:picLocks noChangeAspect="1"/>
          </p:cNvPicPr>
          <p:nvPr/>
        </p:nvPicPr>
        <p:blipFill rotWithShape="1">
          <a:blip r:embed="rId10"/>
          <a:srcRect r="2691" b="1"/>
          <a:stretch/>
        </p:blipFill>
        <p:spPr>
          <a:xfrm>
            <a:off x="7817585" y="2242627"/>
            <a:ext cx="5968933" cy="7113612"/>
          </a:xfrm>
          <a:custGeom>
            <a:avLst/>
            <a:gdLst/>
            <a:ahLst/>
            <a:cxnLst/>
            <a:rect l="l" t="t" r="r" b="b"/>
            <a:pathLst>
              <a:path w="6095999" h="6858000">
                <a:moveTo>
                  <a:pt x="0" y="0"/>
                </a:moveTo>
                <a:lnTo>
                  <a:pt x="6095999" y="0"/>
                </a:lnTo>
                <a:lnTo>
                  <a:pt x="6095999" y="6858000"/>
                </a:lnTo>
                <a:lnTo>
                  <a:pt x="0" y="6858000"/>
                </a:lnTo>
                <a:lnTo>
                  <a:pt x="0" y="6857999"/>
                </a:lnTo>
                <a:lnTo>
                  <a:pt x="4220980" y="6857999"/>
                </a:lnTo>
                <a:lnTo>
                  <a:pt x="4213164" y="6851010"/>
                </a:lnTo>
                <a:cubicBezTo>
                  <a:pt x="4181666" y="6825777"/>
                  <a:pt x="4066661" y="6744343"/>
                  <a:pt x="4062999" y="6737842"/>
                </a:cubicBezTo>
                <a:cubicBezTo>
                  <a:pt x="4024279" y="6693220"/>
                  <a:pt x="4060463" y="6731339"/>
                  <a:pt x="3994350" y="6686435"/>
                </a:cubicBezTo>
                <a:cubicBezTo>
                  <a:pt x="3947033" y="6670674"/>
                  <a:pt x="3899856" y="6566625"/>
                  <a:pt x="3859426" y="6512643"/>
                </a:cubicBezTo>
                <a:cubicBezTo>
                  <a:pt x="3843619" y="6494605"/>
                  <a:pt x="3819111" y="6476220"/>
                  <a:pt x="3795266" y="6469055"/>
                </a:cubicBezTo>
                <a:cubicBezTo>
                  <a:pt x="3772240" y="6479507"/>
                  <a:pt x="3769424" y="6446115"/>
                  <a:pt x="3752228" y="6440526"/>
                </a:cubicBezTo>
                <a:cubicBezTo>
                  <a:pt x="3742060" y="6447641"/>
                  <a:pt x="3719048" y="6424775"/>
                  <a:pt x="3716355" y="6414007"/>
                </a:cubicBezTo>
                <a:cubicBezTo>
                  <a:pt x="3729286" y="6392352"/>
                  <a:pt x="3629924" y="6387100"/>
                  <a:pt x="3629916" y="6370687"/>
                </a:cubicBezTo>
                <a:cubicBezTo>
                  <a:pt x="3600280" y="6362353"/>
                  <a:pt x="3495200" y="6368444"/>
                  <a:pt x="3479034" y="6339494"/>
                </a:cubicBezTo>
                <a:cubicBezTo>
                  <a:pt x="3420435" y="6317314"/>
                  <a:pt x="3345614" y="6290932"/>
                  <a:pt x="3319627" y="6285893"/>
                </a:cubicBezTo>
                <a:cubicBezTo>
                  <a:pt x="3282294" y="6327705"/>
                  <a:pt x="3185936" y="6185255"/>
                  <a:pt x="3075494" y="6164273"/>
                </a:cubicBezTo>
                <a:cubicBezTo>
                  <a:pt x="3059427" y="6166243"/>
                  <a:pt x="3051440" y="6164859"/>
                  <a:pt x="3050019" y="6153683"/>
                </a:cubicBezTo>
                <a:cubicBezTo>
                  <a:pt x="3016030" y="6146243"/>
                  <a:pt x="2991340" y="6114870"/>
                  <a:pt x="2963636" y="6123708"/>
                </a:cubicBezTo>
                <a:cubicBezTo>
                  <a:pt x="2928425" y="6105855"/>
                  <a:pt x="2947049" y="6092097"/>
                  <a:pt x="2914912" y="6078439"/>
                </a:cubicBezTo>
                <a:lnTo>
                  <a:pt x="2770812" y="6041758"/>
                </a:lnTo>
                <a:cubicBezTo>
                  <a:pt x="2750466" y="6034724"/>
                  <a:pt x="2729222" y="6014032"/>
                  <a:pt x="2708585" y="6007728"/>
                </a:cubicBezTo>
                <a:lnTo>
                  <a:pt x="2687072" y="6003931"/>
                </a:lnTo>
                <a:lnTo>
                  <a:pt x="2674457" y="5991515"/>
                </a:lnTo>
                <a:cubicBezTo>
                  <a:pt x="2668773" y="5988707"/>
                  <a:pt x="2661696" y="5988167"/>
                  <a:pt x="2652298" y="5991525"/>
                </a:cubicBezTo>
                <a:cubicBezTo>
                  <a:pt x="2634345" y="5986939"/>
                  <a:pt x="2583809" y="5969299"/>
                  <a:pt x="2566743" y="5963996"/>
                </a:cubicBezTo>
                <a:lnTo>
                  <a:pt x="2549903" y="5959709"/>
                </a:lnTo>
                <a:lnTo>
                  <a:pt x="2542177" y="5951723"/>
                </a:lnTo>
                <a:cubicBezTo>
                  <a:pt x="2529898" y="5945994"/>
                  <a:pt x="2498812" y="5935402"/>
                  <a:pt x="2476225" y="5925338"/>
                </a:cubicBezTo>
                <a:cubicBezTo>
                  <a:pt x="2457810" y="5911056"/>
                  <a:pt x="2433846" y="5899348"/>
                  <a:pt x="2406656" y="5891344"/>
                </a:cubicBezTo>
                <a:cubicBezTo>
                  <a:pt x="2400991" y="5896275"/>
                  <a:pt x="2393612" y="5885783"/>
                  <a:pt x="2389160" y="5883030"/>
                </a:cubicBezTo>
                <a:cubicBezTo>
                  <a:pt x="2387458" y="5886701"/>
                  <a:pt x="2375233" y="5885881"/>
                  <a:pt x="2372540" y="5881920"/>
                </a:cubicBezTo>
                <a:cubicBezTo>
                  <a:pt x="2293168" y="5849488"/>
                  <a:pt x="2325743" y="5894734"/>
                  <a:pt x="2283811" y="5862541"/>
                </a:cubicBezTo>
                <a:cubicBezTo>
                  <a:pt x="2275730" y="5859531"/>
                  <a:pt x="2268484" y="5859925"/>
                  <a:pt x="2261759" y="5861764"/>
                </a:cubicBezTo>
                <a:lnTo>
                  <a:pt x="2219265" y="5849327"/>
                </a:lnTo>
                <a:cubicBezTo>
                  <a:pt x="2203078" y="5842651"/>
                  <a:pt x="2185672" y="5837119"/>
                  <a:pt x="2167456" y="5832891"/>
                </a:cubicBezTo>
                <a:cubicBezTo>
                  <a:pt x="2161387" y="5839963"/>
                  <a:pt x="2149583" y="5826532"/>
                  <a:pt x="2143288" y="5823218"/>
                </a:cubicBezTo>
                <a:cubicBezTo>
                  <a:pt x="2141966" y="5828274"/>
                  <a:pt x="2126227" y="5828196"/>
                  <a:pt x="2121889" y="5823116"/>
                </a:cubicBezTo>
                <a:cubicBezTo>
                  <a:pt x="2013448" y="5786297"/>
                  <a:pt x="2065303" y="5844161"/>
                  <a:pt x="2004548" y="5804552"/>
                </a:cubicBezTo>
                <a:cubicBezTo>
                  <a:pt x="1993575" y="5801194"/>
                  <a:pt x="1984449" y="5802325"/>
                  <a:pt x="1976317" y="5805346"/>
                </a:cubicBezTo>
                <a:lnTo>
                  <a:pt x="1960968" y="5813703"/>
                </a:lnTo>
                <a:lnTo>
                  <a:pt x="1951886" y="5808313"/>
                </a:lnTo>
                <a:cubicBezTo>
                  <a:pt x="1914205" y="5801767"/>
                  <a:pt x="1900427" y="5810657"/>
                  <a:pt x="1881129" y="5796205"/>
                </a:cubicBezTo>
                <a:cubicBezTo>
                  <a:pt x="1847467" y="5788576"/>
                  <a:pt x="1808824" y="5783942"/>
                  <a:pt x="1778393" y="5776687"/>
                </a:cubicBezTo>
                <a:cubicBezTo>
                  <a:pt x="1764338" y="5756704"/>
                  <a:pt x="1721542" y="5761928"/>
                  <a:pt x="1698544" y="5752677"/>
                </a:cubicBezTo>
                <a:cubicBezTo>
                  <a:pt x="1688689" y="5744367"/>
                  <a:pt x="1680710" y="5741898"/>
                  <a:pt x="1667763" y="5746936"/>
                </a:cubicBezTo>
                <a:cubicBezTo>
                  <a:pt x="1622782" y="5706970"/>
                  <a:pt x="1636232" y="5740258"/>
                  <a:pt x="1589890" y="5720079"/>
                </a:cubicBezTo>
                <a:cubicBezTo>
                  <a:pt x="1550522" y="5700408"/>
                  <a:pt x="1504390" y="5684235"/>
                  <a:pt x="1470745" y="5647268"/>
                </a:cubicBezTo>
                <a:cubicBezTo>
                  <a:pt x="1465307" y="5637473"/>
                  <a:pt x="1447590" y="5631171"/>
                  <a:pt x="1431171" y="5633192"/>
                </a:cubicBezTo>
                <a:cubicBezTo>
                  <a:pt x="1428344" y="5633540"/>
                  <a:pt x="1425665" y="5634127"/>
                  <a:pt x="1423215" y="5634934"/>
                </a:cubicBezTo>
                <a:cubicBezTo>
                  <a:pt x="1404063" y="5609561"/>
                  <a:pt x="1384477" y="5616951"/>
                  <a:pt x="1377158" y="5600720"/>
                </a:cubicBezTo>
                <a:cubicBezTo>
                  <a:pt x="1337416" y="5587406"/>
                  <a:pt x="1299119" y="5594952"/>
                  <a:pt x="1292001" y="5580595"/>
                </a:cubicBezTo>
                <a:cubicBezTo>
                  <a:pt x="1270404" y="5577445"/>
                  <a:pt x="1236263" y="5586393"/>
                  <a:pt x="1224877" y="5570207"/>
                </a:cubicBezTo>
                <a:cubicBezTo>
                  <a:pt x="1218892" y="5580643"/>
                  <a:pt x="1203320" y="5557444"/>
                  <a:pt x="1188481" y="5562311"/>
                </a:cubicBezTo>
                <a:cubicBezTo>
                  <a:pt x="1177571" y="5566931"/>
                  <a:pt x="1170302" y="5560971"/>
                  <a:pt x="1160620" y="5558862"/>
                </a:cubicBezTo>
                <a:cubicBezTo>
                  <a:pt x="1146504" y="5561577"/>
                  <a:pt x="1106544" y="5545833"/>
                  <a:pt x="1097113" y="5537725"/>
                </a:cubicBezTo>
                <a:cubicBezTo>
                  <a:pt x="1076260" y="5511528"/>
                  <a:pt x="1012618" y="5517876"/>
                  <a:pt x="994944" y="5497522"/>
                </a:cubicBezTo>
                <a:cubicBezTo>
                  <a:pt x="987638" y="5493756"/>
                  <a:pt x="980141" y="5491480"/>
                  <a:pt x="972567" y="5490138"/>
                </a:cubicBezTo>
                <a:lnTo>
                  <a:pt x="927036" y="5488921"/>
                </a:lnTo>
                <a:lnTo>
                  <a:pt x="905198" y="5488488"/>
                </a:lnTo>
                <a:cubicBezTo>
                  <a:pt x="920127" y="5466532"/>
                  <a:pt x="847550" y="5479119"/>
                  <a:pt x="871473" y="5463326"/>
                </a:cubicBezTo>
                <a:cubicBezTo>
                  <a:pt x="835241" y="5455796"/>
                  <a:pt x="824844" y="5441869"/>
                  <a:pt x="787335" y="5431076"/>
                </a:cubicBezTo>
                <a:lnTo>
                  <a:pt x="646418" y="5398569"/>
                </a:lnTo>
                <a:cubicBezTo>
                  <a:pt x="594533" y="5378172"/>
                  <a:pt x="569175" y="5376706"/>
                  <a:pt x="522316" y="5365133"/>
                </a:cubicBezTo>
                <a:cubicBezTo>
                  <a:pt x="485699" y="5316148"/>
                  <a:pt x="451396" y="5327743"/>
                  <a:pt x="425051" y="5295085"/>
                </a:cubicBezTo>
                <a:cubicBezTo>
                  <a:pt x="373115" y="5280721"/>
                  <a:pt x="376598" y="5265782"/>
                  <a:pt x="318461" y="5265657"/>
                </a:cubicBezTo>
                <a:lnTo>
                  <a:pt x="266536" y="5232252"/>
                </a:lnTo>
                <a:cubicBezTo>
                  <a:pt x="254867" y="5225616"/>
                  <a:pt x="251642" y="5227516"/>
                  <a:pt x="248444" y="5225838"/>
                </a:cubicBezTo>
                <a:lnTo>
                  <a:pt x="247345" y="5222181"/>
                </a:lnTo>
                <a:lnTo>
                  <a:pt x="237345" y="5217023"/>
                </a:lnTo>
                <a:lnTo>
                  <a:pt x="219603" y="5204977"/>
                </a:lnTo>
                <a:lnTo>
                  <a:pt x="214443" y="5204489"/>
                </a:lnTo>
                <a:lnTo>
                  <a:pt x="184816" y="5189073"/>
                </a:lnTo>
                <a:lnTo>
                  <a:pt x="183534" y="5189699"/>
                </a:lnTo>
                <a:cubicBezTo>
                  <a:pt x="179981" y="5190754"/>
                  <a:pt x="176085" y="5190869"/>
                  <a:pt x="171363" y="5189023"/>
                </a:cubicBezTo>
                <a:cubicBezTo>
                  <a:pt x="165797" y="5204157"/>
                  <a:pt x="163531" y="5192594"/>
                  <a:pt x="150096" y="5185813"/>
                </a:cubicBezTo>
                <a:lnTo>
                  <a:pt x="59253" y="5172817"/>
                </a:lnTo>
                <a:lnTo>
                  <a:pt x="52526" y="5170052"/>
                </a:lnTo>
                <a:lnTo>
                  <a:pt x="52188" y="5170183"/>
                </a:lnTo>
                <a:cubicBezTo>
                  <a:pt x="50293" y="5169980"/>
                  <a:pt x="47917" y="5169219"/>
                  <a:pt x="44687" y="5167637"/>
                </a:cubicBezTo>
                <a:lnTo>
                  <a:pt x="40261" y="5165012"/>
                </a:lnTo>
                <a:lnTo>
                  <a:pt x="27209" y="5159648"/>
                </a:lnTo>
                <a:lnTo>
                  <a:pt x="21368" y="5159036"/>
                </a:lnTo>
                <a:lnTo>
                  <a:pt x="0" y="5158850"/>
                </a:lnTo>
                <a:close/>
              </a:path>
            </a:pathLst>
          </a:custGeom>
        </p:spPr>
      </p:pic>
      <p:pic>
        <p:nvPicPr>
          <p:cNvPr id="18" name="Picture 17">
            <a:extLst>
              <a:ext uri="{FF2B5EF4-FFF2-40B4-BE49-F238E27FC236}">
                <a16:creationId xmlns:a16="http://schemas.microsoft.com/office/drawing/2014/main" id="{B69F85EF-CA66-4521-5F7E-DB91F180E2E0}"/>
              </a:ext>
            </a:extLst>
          </p:cNvPr>
          <p:cNvPicPr>
            <a:picLocks noChangeAspect="1"/>
          </p:cNvPicPr>
          <p:nvPr/>
        </p:nvPicPr>
        <p:blipFill>
          <a:blip r:embed="rId11"/>
          <a:stretch>
            <a:fillRect/>
          </a:stretch>
        </p:blipFill>
        <p:spPr>
          <a:xfrm>
            <a:off x="4119194" y="6319962"/>
            <a:ext cx="5946840" cy="3609975"/>
          </a:xfrm>
          <a:prstGeom prst="rect">
            <a:avLst/>
          </a:prstGeom>
        </p:spPr>
      </p:pic>
      <p:pic>
        <p:nvPicPr>
          <p:cNvPr id="19" name="CJ-10">
            <a:hlinkClick r:id="" action="ppaction://media"/>
            <a:extLst>
              <a:ext uri="{FF2B5EF4-FFF2-40B4-BE49-F238E27FC236}">
                <a16:creationId xmlns:a16="http://schemas.microsoft.com/office/drawing/2014/main" id="{44103F72-F13E-776B-06B4-8601233D64BA}"/>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2560080" y="9112557"/>
            <a:ext cx="487363" cy="487363"/>
          </a:xfrm>
          <a:prstGeom prst="rect">
            <a:avLst/>
          </a:prstGeom>
        </p:spPr>
      </p:pic>
    </p:spTree>
    <p:extLst>
      <p:ext uri="{BB962C8B-B14F-4D97-AF65-F5344CB8AC3E}">
        <p14:creationId xmlns:p14="http://schemas.microsoft.com/office/powerpoint/2010/main" val="2433737857"/>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848"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rot="-10800000">
            <a:off x="8018943" y="-449028"/>
            <a:ext cx="2250111" cy="2506427"/>
            <a:chOff x="0" y="0"/>
            <a:chExt cx="812800" cy="905388"/>
          </a:xfrm>
        </p:grpSpPr>
        <p:sp>
          <p:nvSpPr>
            <p:cNvPr id="5" name="Freeform 5"/>
            <p:cNvSpPr/>
            <p:nvPr/>
          </p:nvSpPr>
          <p:spPr>
            <a:xfrm>
              <a:off x="32990" y="66810"/>
              <a:ext cx="746819" cy="838579"/>
            </a:xfrm>
            <a:custGeom>
              <a:avLst/>
              <a:gdLst/>
              <a:ahLst/>
              <a:cxnLst/>
              <a:rect l="l" t="t" r="r" b="b"/>
              <a:pathLst>
                <a:path w="746819" h="838579">
                  <a:moveTo>
                    <a:pt x="415679" y="27359"/>
                  </a:moveTo>
                  <a:lnTo>
                    <a:pt x="737541" y="744409"/>
                  </a:lnTo>
                  <a:cubicBezTo>
                    <a:pt x="746820" y="765082"/>
                    <a:pt x="744988" y="789048"/>
                    <a:pt x="732676" y="808071"/>
                  </a:cubicBezTo>
                  <a:cubicBezTo>
                    <a:pt x="720364" y="827093"/>
                    <a:pt x="699249" y="838578"/>
                    <a:pt x="676590" y="838578"/>
                  </a:cubicBezTo>
                  <a:lnTo>
                    <a:pt x="70231" y="838578"/>
                  </a:lnTo>
                  <a:cubicBezTo>
                    <a:pt x="47571" y="838578"/>
                    <a:pt x="26456" y="827093"/>
                    <a:pt x="14144" y="808071"/>
                  </a:cubicBezTo>
                  <a:cubicBezTo>
                    <a:pt x="1832" y="789048"/>
                    <a:pt x="0" y="765082"/>
                    <a:pt x="9279" y="744409"/>
                  </a:cubicBezTo>
                  <a:lnTo>
                    <a:pt x="331141" y="27359"/>
                  </a:lnTo>
                  <a:cubicBezTo>
                    <a:pt x="338613" y="10711"/>
                    <a:pt x="355162" y="0"/>
                    <a:pt x="373410" y="0"/>
                  </a:cubicBezTo>
                  <a:cubicBezTo>
                    <a:pt x="391658" y="0"/>
                    <a:pt x="408207" y="10711"/>
                    <a:pt x="415679" y="27359"/>
                  </a:cubicBezTo>
                  <a:close/>
                </a:path>
              </a:pathLst>
            </a:custGeom>
            <a:solidFill>
              <a:srgbClr val="0A0EAE">
                <a:alpha val="89804"/>
              </a:srgbClr>
            </a:solidFill>
          </p:spPr>
          <p:txBody>
            <a:bodyPr/>
            <a:lstStyle/>
            <a:p>
              <a:endParaRPr lang="en-US"/>
            </a:p>
          </p:txBody>
        </p:sp>
        <p:sp>
          <p:nvSpPr>
            <p:cNvPr id="6" name="TextBox 6"/>
            <p:cNvSpPr txBox="1"/>
            <p:nvPr/>
          </p:nvSpPr>
          <p:spPr>
            <a:xfrm>
              <a:off x="127000" y="353684"/>
              <a:ext cx="558800" cy="487034"/>
            </a:xfrm>
            <a:prstGeom prst="rect">
              <a:avLst/>
            </a:prstGeom>
          </p:spPr>
          <p:txBody>
            <a:bodyPr lIns="50800" tIns="50800" rIns="50800" bIns="50800" rtlCol="0" anchor="ctr"/>
            <a:lstStyle/>
            <a:p>
              <a:pPr algn="ctr">
                <a:lnSpc>
                  <a:spcPts val="3750"/>
                </a:lnSpc>
              </a:pPr>
              <a:endParaRPr/>
            </a:p>
          </p:txBody>
        </p:sp>
      </p:grpSp>
      <p:sp>
        <p:nvSpPr>
          <p:cNvPr id="7" name="Freeform 7"/>
          <p:cNvSpPr/>
          <p:nvPr/>
        </p:nvSpPr>
        <p:spPr>
          <a:xfrm>
            <a:off x="17794485" y="2781329"/>
            <a:ext cx="306763" cy="1333471"/>
          </a:xfrm>
          <a:custGeom>
            <a:avLst/>
            <a:gdLst/>
            <a:ahLst/>
            <a:cxnLst/>
            <a:rect l="l" t="t" r="r" b="b"/>
            <a:pathLst>
              <a:path w="306763" h="1333471">
                <a:moveTo>
                  <a:pt x="0" y="0"/>
                </a:moveTo>
                <a:lnTo>
                  <a:pt x="306763" y="0"/>
                </a:lnTo>
                <a:lnTo>
                  <a:pt x="306763" y="1333471"/>
                </a:lnTo>
                <a:lnTo>
                  <a:pt x="0" y="1333471"/>
                </a:lnTo>
                <a:lnTo>
                  <a:pt x="0" y="0"/>
                </a:lnTo>
                <a:close/>
              </a:path>
            </a:pathLst>
          </a:custGeom>
          <a:blipFill>
            <a:blip>
              <a:extLst>
                <a:ext uri="{96DAC541-7B7A-43D3-8B79-37D633B846F1}">
                  <asvg:svgBlip xmlns:asvg="http://schemas.microsoft.com/office/drawing/2016/SVG/main" r:embed="rId5"/>
                </a:ext>
              </a:extLst>
            </a:blip>
            <a:stretch>
              <a:fillRect r="-401084"/>
            </a:stretch>
          </a:blipFill>
        </p:spPr>
        <p:txBody>
          <a:bodyPr/>
          <a:lstStyle/>
          <a:p>
            <a:endParaRPr lang="en-US"/>
          </a:p>
        </p:txBody>
      </p:sp>
      <p:grpSp>
        <p:nvGrpSpPr>
          <p:cNvPr id="8" name="Group 8"/>
          <p:cNvGrpSpPr/>
          <p:nvPr/>
        </p:nvGrpSpPr>
        <p:grpSpPr>
          <a:xfrm rot="-10800000">
            <a:off x="15722224" y="4594602"/>
            <a:ext cx="5310317" cy="5136277"/>
            <a:chOff x="0" y="0"/>
            <a:chExt cx="812800" cy="786161"/>
          </a:xfrm>
        </p:grpSpPr>
        <p:sp>
          <p:nvSpPr>
            <p:cNvPr id="9" name="Freeform 9"/>
            <p:cNvSpPr/>
            <p:nvPr/>
          </p:nvSpPr>
          <p:spPr>
            <a:xfrm>
              <a:off x="15818" y="26626"/>
              <a:ext cx="781165" cy="759535"/>
            </a:xfrm>
            <a:custGeom>
              <a:avLst/>
              <a:gdLst/>
              <a:ahLst/>
              <a:cxnLst/>
              <a:rect l="l" t="t" r="r" b="b"/>
              <a:pathLst>
                <a:path w="781165" h="759535">
                  <a:moveTo>
                    <a:pt x="410667" y="12227"/>
                  </a:moveTo>
                  <a:lnTo>
                    <a:pt x="776897" y="720682"/>
                  </a:lnTo>
                  <a:cubicBezTo>
                    <a:pt x="781164" y="728937"/>
                    <a:pt x="780820" y="738818"/>
                    <a:pt x="775988" y="746755"/>
                  </a:cubicBezTo>
                  <a:cubicBezTo>
                    <a:pt x="771156" y="754691"/>
                    <a:pt x="762537" y="759535"/>
                    <a:pt x="753245" y="759535"/>
                  </a:cubicBezTo>
                  <a:lnTo>
                    <a:pt x="27919" y="759535"/>
                  </a:lnTo>
                  <a:cubicBezTo>
                    <a:pt x="18627" y="759535"/>
                    <a:pt x="10008" y="754691"/>
                    <a:pt x="5176" y="746755"/>
                  </a:cubicBezTo>
                  <a:cubicBezTo>
                    <a:pt x="344" y="738818"/>
                    <a:pt x="0" y="728937"/>
                    <a:pt x="4267" y="720682"/>
                  </a:cubicBezTo>
                  <a:lnTo>
                    <a:pt x="370497" y="12227"/>
                  </a:lnTo>
                  <a:cubicBezTo>
                    <a:pt x="374380" y="4717"/>
                    <a:pt x="382128" y="0"/>
                    <a:pt x="390582" y="0"/>
                  </a:cubicBezTo>
                  <a:cubicBezTo>
                    <a:pt x="399036" y="0"/>
                    <a:pt x="406784" y="4717"/>
                    <a:pt x="410667" y="12227"/>
                  </a:cubicBezTo>
                  <a:close/>
                </a:path>
              </a:pathLst>
            </a:custGeom>
            <a:solidFill>
              <a:srgbClr val="9CCC56"/>
            </a:solidFill>
          </p:spPr>
          <p:txBody>
            <a:bodyPr/>
            <a:lstStyle/>
            <a:p>
              <a:endParaRPr lang="en-US"/>
            </a:p>
          </p:txBody>
        </p:sp>
        <p:sp>
          <p:nvSpPr>
            <p:cNvPr id="10" name="TextBox 10"/>
            <p:cNvSpPr txBox="1"/>
            <p:nvPr/>
          </p:nvSpPr>
          <p:spPr>
            <a:xfrm>
              <a:off x="127000" y="298328"/>
              <a:ext cx="558800" cy="431678"/>
            </a:xfrm>
            <a:prstGeom prst="rect">
              <a:avLst/>
            </a:prstGeom>
          </p:spPr>
          <p:txBody>
            <a:bodyPr lIns="50800" tIns="50800" rIns="50800" bIns="50800" rtlCol="0" anchor="ctr"/>
            <a:lstStyle/>
            <a:p>
              <a:pPr algn="ctr">
                <a:lnSpc>
                  <a:spcPts val="3750"/>
                </a:lnSpc>
              </a:pPr>
              <a:endParaRPr/>
            </a:p>
          </p:txBody>
        </p:sp>
      </p:grpSp>
      <p:grpSp>
        <p:nvGrpSpPr>
          <p:cNvPr id="11" name="Group 11"/>
          <p:cNvGrpSpPr/>
          <p:nvPr/>
        </p:nvGrpSpPr>
        <p:grpSpPr>
          <a:xfrm>
            <a:off x="-4343609" y="4594602"/>
            <a:ext cx="22080944" cy="4969855"/>
            <a:chOff x="0" y="0"/>
            <a:chExt cx="1800779" cy="405309"/>
          </a:xfrm>
        </p:grpSpPr>
        <p:sp>
          <p:nvSpPr>
            <p:cNvPr id="12" name="Freeform 12"/>
            <p:cNvSpPr/>
            <p:nvPr/>
          </p:nvSpPr>
          <p:spPr>
            <a:xfrm>
              <a:off x="3705" y="0"/>
              <a:ext cx="1793369" cy="405309"/>
            </a:xfrm>
            <a:custGeom>
              <a:avLst/>
              <a:gdLst/>
              <a:ahLst/>
              <a:cxnLst/>
              <a:rect l="l" t="t" r="r" b="b"/>
              <a:pathLst>
                <a:path w="1793369" h="405309">
                  <a:moveTo>
                    <a:pt x="1583355" y="0"/>
                  </a:moveTo>
                  <a:lnTo>
                    <a:pt x="6813" y="0"/>
                  </a:lnTo>
                  <a:cubicBezTo>
                    <a:pt x="4562" y="0"/>
                    <a:pt x="2471" y="1166"/>
                    <a:pt x="1288" y="3082"/>
                  </a:cubicBezTo>
                  <a:cubicBezTo>
                    <a:pt x="106" y="4998"/>
                    <a:pt x="0" y="7390"/>
                    <a:pt x="1009" y="9403"/>
                  </a:cubicBezTo>
                  <a:lnTo>
                    <a:pt x="194781" y="395906"/>
                  </a:lnTo>
                  <a:cubicBezTo>
                    <a:pt x="197671" y="401670"/>
                    <a:pt x="203566" y="405309"/>
                    <a:pt x="210013" y="405309"/>
                  </a:cubicBezTo>
                  <a:lnTo>
                    <a:pt x="1786555" y="405309"/>
                  </a:lnTo>
                  <a:cubicBezTo>
                    <a:pt x="1788807" y="405309"/>
                    <a:pt x="1790898" y="404143"/>
                    <a:pt x="1792080" y="402227"/>
                  </a:cubicBezTo>
                  <a:cubicBezTo>
                    <a:pt x="1793263" y="400311"/>
                    <a:pt x="1793369" y="397919"/>
                    <a:pt x="1792360" y="395906"/>
                  </a:cubicBezTo>
                  <a:lnTo>
                    <a:pt x="1598588" y="9403"/>
                  </a:lnTo>
                  <a:cubicBezTo>
                    <a:pt x="1595698" y="3639"/>
                    <a:pt x="1589803" y="0"/>
                    <a:pt x="1583355" y="0"/>
                  </a:cubicBezTo>
                  <a:close/>
                </a:path>
              </a:pathLst>
            </a:custGeom>
            <a:solidFill>
              <a:srgbClr val="0A0EAE"/>
            </a:solidFill>
          </p:spPr>
          <p:txBody>
            <a:bodyPr/>
            <a:lstStyle/>
            <a:p>
              <a:endParaRPr lang="en-US"/>
            </a:p>
          </p:txBody>
        </p:sp>
        <p:sp>
          <p:nvSpPr>
            <p:cNvPr id="13" name="TextBox 13"/>
            <p:cNvSpPr txBox="1"/>
            <p:nvPr/>
          </p:nvSpPr>
          <p:spPr>
            <a:xfrm>
              <a:off x="101600" y="-66675"/>
              <a:ext cx="1597579" cy="471984"/>
            </a:xfrm>
            <a:prstGeom prst="rect">
              <a:avLst/>
            </a:prstGeom>
          </p:spPr>
          <p:txBody>
            <a:bodyPr lIns="50800" tIns="50800" rIns="50800" bIns="50800" rtlCol="0" anchor="ctr"/>
            <a:lstStyle/>
            <a:p>
              <a:pPr algn="ctr">
                <a:lnSpc>
                  <a:spcPts val="3750"/>
                </a:lnSpc>
              </a:pPr>
              <a:endParaRPr/>
            </a:p>
          </p:txBody>
        </p:sp>
      </p:grpSp>
      <p:sp>
        <p:nvSpPr>
          <p:cNvPr id="14" name="Freeform 14"/>
          <p:cNvSpPr/>
          <p:nvPr/>
        </p:nvSpPr>
        <p:spPr>
          <a:xfrm rot="10481927" flipH="1">
            <a:off x="16784572" y="4861938"/>
            <a:ext cx="4338708" cy="4105502"/>
          </a:xfrm>
          <a:custGeom>
            <a:avLst/>
            <a:gdLst/>
            <a:ahLst/>
            <a:cxnLst/>
            <a:rect l="l" t="t" r="r" b="b"/>
            <a:pathLst>
              <a:path w="4338708" h="4105502">
                <a:moveTo>
                  <a:pt x="4338707" y="0"/>
                </a:moveTo>
                <a:lnTo>
                  <a:pt x="0" y="0"/>
                </a:lnTo>
                <a:lnTo>
                  <a:pt x="0" y="4105502"/>
                </a:lnTo>
                <a:lnTo>
                  <a:pt x="4338707" y="4105502"/>
                </a:lnTo>
                <a:lnTo>
                  <a:pt x="4338707" y="0"/>
                </a:lnTo>
                <a:close/>
              </a:path>
            </a:pathLst>
          </a:custGeom>
          <a:blipFill>
            <a:blip>
              <a:alphaModFix amt="50000"/>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5" name="Freeform 15"/>
          <p:cNvSpPr/>
          <p:nvPr/>
        </p:nvSpPr>
        <p:spPr>
          <a:xfrm>
            <a:off x="-2269885" y="-2139480"/>
            <a:ext cx="3825635" cy="3380905"/>
          </a:xfrm>
          <a:custGeom>
            <a:avLst/>
            <a:gdLst/>
            <a:ahLst/>
            <a:cxnLst/>
            <a:rect l="l" t="t" r="r" b="b"/>
            <a:pathLst>
              <a:path w="3825635" h="3380905">
                <a:moveTo>
                  <a:pt x="0" y="0"/>
                </a:moveTo>
                <a:lnTo>
                  <a:pt x="3825635" y="0"/>
                </a:lnTo>
                <a:lnTo>
                  <a:pt x="3825635" y="3380905"/>
                </a:lnTo>
                <a:lnTo>
                  <a:pt x="0" y="3380905"/>
                </a:lnTo>
                <a:lnTo>
                  <a:pt x="0" y="0"/>
                </a:lnTo>
                <a:close/>
              </a:path>
            </a:pathLst>
          </a:custGeom>
          <a:blipFill>
            <a:blip>
              <a:alphaModFix amt="50000"/>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6" name="Freeform 16"/>
          <p:cNvSpPr/>
          <p:nvPr/>
        </p:nvSpPr>
        <p:spPr>
          <a:xfrm rot="-5400000">
            <a:off x="-397581" y="9002682"/>
            <a:ext cx="1022473" cy="511236"/>
          </a:xfrm>
          <a:custGeom>
            <a:avLst/>
            <a:gdLst/>
            <a:ahLst/>
            <a:cxnLst/>
            <a:rect l="l" t="t" r="r" b="b"/>
            <a:pathLst>
              <a:path w="1022473" h="511236">
                <a:moveTo>
                  <a:pt x="0" y="0"/>
                </a:moveTo>
                <a:lnTo>
                  <a:pt x="1022473" y="0"/>
                </a:lnTo>
                <a:lnTo>
                  <a:pt x="1022473" y="511236"/>
                </a:lnTo>
                <a:lnTo>
                  <a:pt x="0" y="51123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7" name="Freeform 17"/>
          <p:cNvSpPr/>
          <p:nvPr/>
        </p:nvSpPr>
        <p:spPr>
          <a:xfrm>
            <a:off x="368234" y="385226"/>
            <a:ext cx="899017" cy="732699"/>
          </a:xfrm>
          <a:custGeom>
            <a:avLst/>
            <a:gdLst/>
            <a:ahLst/>
            <a:cxnLst/>
            <a:rect l="l" t="t" r="r" b="b"/>
            <a:pathLst>
              <a:path w="899017" h="732699">
                <a:moveTo>
                  <a:pt x="0" y="0"/>
                </a:moveTo>
                <a:lnTo>
                  <a:pt x="899017" y="0"/>
                </a:lnTo>
                <a:lnTo>
                  <a:pt x="899017" y="732699"/>
                </a:lnTo>
                <a:lnTo>
                  <a:pt x="0" y="732699"/>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8" name="Freeform 18"/>
          <p:cNvSpPr/>
          <p:nvPr/>
        </p:nvSpPr>
        <p:spPr>
          <a:xfrm>
            <a:off x="17381258" y="-2517246"/>
            <a:ext cx="1992249" cy="4114800"/>
          </a:xfrm>
          <a:custGeom>
            <a:avLst/>
            <a:gdLst/>
            <a:ahLst/>
            <a:cxnLst/>
            <a:rect l="l" t="t" r="r" b="b"/>
            <a:pathLst>
              <a:path w="1992249" h="4114800">
                <a:moveTo>
                  <a:pt x="0" y="0"/>
                </a:moveTo>
                <a:lnTo>
                  <a:pt x="1992249" y="0"/>
                </a:lnTo>
                <a:lnTo>
                  <a:pt x="1992249" y="4114800"/>
                </a:lnTo>
                <a:lnTo>
                  <a:pt x="0" y="4114800"/>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9" name="Freeform 19"/>
          <p:cNvSpPr/>
          <p:nvPr/>
        </p:nvSpPr>
        <p:spPr>
          <a:xfrm>
            <a:off x="8126647" y="2344744"/>
            <a:ext cx="2034705" cy="2206639"/>
          </a:xfrm>
          <a:custGeom>
            <a:avLst/>
            <a:gdLst/>
            <a:ahLst/>
            <a:cxnLst/>
            <a:rect l="l" t="t" r="r" b="b"/>
            <a:pathLst>
              <a:path w="2034705" h="2206639">
                <a:moveTo>
                  <a:pt x="0" y="0"/>
                </a:moveTo>
                <a:lnTo>
                  <a:pt x="2034705" y="0"/>
                </a:lnTo>
                <a:lnTo>
                  <a:pt x="2034705" y="2206639"/>
                </a:lnTo>
                <a:lnTo>
                  <a:pt x="0" y="2206639"/>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21" name="TextBox 21"/>
          <p:cNvSpPr txBox="1"/>
          <p:nvPr/>
        </p:nvSpPr>
        <p:spPr>
          <a:xfrm>
            <a:off x="1028700" y="5086350"/>
            <a:ext cx="12922986" cy="3323987"/>
          </a:xfrm>
          <a:prstGeom prst="rect">
            <a:avLst/>
          </a:prstGeom>
        </p:spPr>
        <p:txBody>
          <a:bodyPr lIns="0" tIns="0" rIns="0" bIns="0" rtlCol="0" anchor="t">
            <a:spAutoFit/>
          </a:bodyPr>
          <a:lstStyle/>
          <a:p>
            <a:pPr algn="l"/>
            <a:r>
              <a:rPr lang="en-US" sz="5400" spc="14" dirty="0">
                <a:solidFill>
                  <a:srgbClr val="FFFFFF"/>
                </a:solidFill>
                <a:latin typeface="Arial" panose="020B0604020202020204" pitchFamily="34" charset="0"/>
                <a:ea typeface="Canva Sans"/>
                <a:cs typeface="Arial" panose="020B0604020202020204" pitchFamily="34" charset="0"/>
                <a:sym typeface="Canva Sans"/>
              </a:rPr>
              <a:t>Is it reasonable suspicion if you’re having a meeting on Teams/Zoom and notice an employee has a wine bottle or beer can on his desk?</a:t>
            </a:r>
          </a:p>
        </p:txBody>
      </p:sp>
      <p:pic>
        <p:nvPicPr>
          <p:cNvPr id="22" name="Picture 21">
            <a:extLst>
              <a:ext uri="{FF2B5EF4-FFF2-40B4-BE49-F238E27FC236}">
                <a16:creationId xmlns:a16="http://schemas.microsoft.com/office/drawing/2014/main" id="{6DDD37DF-8BF2-D353-E108-4283F0F2860D}"/>
              </a:ext>
            </a:extLst>
          </p:cNvPr>
          <p:cNvPicPr>
            <a:picLocks noChangeAspect="1"/>
          </p:cNvPicPr>
          <p:nvPr/>
        </p:nvPicPr>
        <p:blipFill>
          <a:blip r:embed="rId12"/>
          <a:stretch>
            <a:fillRect/>
          </a:stretch>
        </p:blipFill>
        <p:spPr>
          <a:xfrm>
            <a:off x="1287303" y="367346"/>
            <a:ext cx="6121243" cy="3747453"/>
          </a:xfrm>
          <a:prstGeom prst="rect">
            <a:avLst/>
          </a:prstGeom>
        </p:spPr>
      </p:pic>
      <p:pic>
        <p:nvPicPr>
          <p:cNvPr id="23" name="Picture 22" descr="A person sitting at a table with a computer and a glass of beer&#10;&#10;AI-generated content may be incorrect.">
            <a:extLst>
              <a:ext uri="{FF2B5EF4-FFF2-40B4-BE49-F238E27FC236}">
                <a16:creationId xmlns:a16="http://schemas.microsoft.com/office/drawing/2014/main" id="{6AA334E5-2614-8DBF-EE22-5FC1B1230CC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808387" y="367346"/>
            <a:ext cx="6284372" cy="3747452"/>
          </a:xfrm>
          <a:prstGeom prst="rect">
            <a:avLst/>
          </a:prstGeom>
        </p:spPr>
      </p:pic>
      <p:pic>
        <p:nvPicPr>
          <p:cNvPr id="24" name="CJ-1 (1)">
            <a:hlinkClick r:id="" action="ppaction://media"/>
            <a:extLst>
              <a:ext uri="{FF2B5EF4-FFF2-40B4-BE49-F238E27FC236}">
                <a16:creationId xmlns:a16="http://schemas.microsoft.com/office/drawing/2014/main" id="{7BF238E1-59E9-E2FF-43D2-1F55FE350E50}"/>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4308193" y="5532029"/>
            <a:ext cx="487363" cy="48736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Click="0" advTm="41000"/>
    </mc:Choice>
    <mc:Fallback xmlns="">
      <p:transition spd="slow" advClick="0" advTm="4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9360"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4"/>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10116</TotalTime>
  <Words>1509</Words>
  <Application>Microsoft Office PowerPoint</Application>
  <PresentationFormat>Custom</PresentationFormat>
  <Paragraphs>100</Paragraphs>
  <Slides>19</Slides>
  <Notes>19</Notes>
  <HiddenSlides>0</HiddenSlides>
  <MMClips>19</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19</vt:i4>
      </vt:variant>
    </vt:vector>
  </HeadingPairs>
  <TitlesOfParts>
    <vt:vector size="33" baseType="lpstr">
      <vt:lpstr>Wingdings</vt:lpstr>
      <vt:lpstr>Canva Sans</vt:lpstr>
      <vt:lpstr>Gilroy</vt:lpstr>
      <vt:lpstr>Chakra Petch Bold</vt:lpstr>
      <vt:lpstr>Sagona</vt:lpstr>
      <vt:lpstr>Arial</vt:lpstr>
      <vt:lpstr>Times New Roman</vt:lpstr>
      <vt:lpstr>TT Norms Bold</vt:lpstr>
      <vt:lpstr>Segoe UI</vt:lpstr>
      <vt:lpstr>Aptos</vt:lpstr>
      <vt:lpstr>Lucida Sans</vt:lpstr>
      <vt:lpstr>Calibri</vt:lpstr>
      <vt:lpstr>Calisto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Focus Group Workshop Sessions FINAL_UPDATED_8292025</dc:title>
  <dc:creator>Allen, Martha</dc:creator>
  <cp:lastModifiedBy>Allen, Martha</cp:lastModifiedBy>
  <cp:revision>23</cp:revision>
  <dcterms:created xsi:type="dcterms:W3CDTF">2006-08-16T00:00:00Z</dcterms:created>
  <dcterms:modified xsi:type="dcterms:W3CDTF">2026-08-27T17:24:24Z</dcterms:modified>
  <dc:identifier>DAGxfJVknAA</dc:identifier>
</cp:coreProperties>
</file>