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8" r:id="rId5"/>
  </p:sldMasterIdLst>
  <p:notesMasterIdLst>
    <p:notesMasterId r:id="rId26"/>
  </p:notesMasterIdLst>
  <p:sldIdLst>
    <p:sldId id="256" r:id="rId6"/>
    <p:sldId id="1023" r:id="rId7"/>
    <p:sldId id="1006" r:id="rId8"/>
    <p:sldId id="997" r:id="rId9"/>
    <p:sldId id="1007" r:id="rId10"/>
    <p:sldId id="1009" r:id="rId11"/>
    <p:sldId id="1014" r:id="rId12"/>
    <p:sldId id="1008" r:id="rId13"/>
    <p:sldId id="1015" r:id="rId14"/>
    <p:sldId id="1013" r:id="rId15"/>
    <p:sldId id="1012" r:id="rId16"/>
    <p:sldId id="1010" r:id="rId17"/>
    <p:sldId id="1011" r:id="rId18"/>
    <p:sldId id="1017" r:id="rId19"/>
    <p:sldId id="1016" r:id="rId20"/>
    <p:sldId id="1018" r:id="rId21"/>
    <p:sldId id="1019" r:id="rId22"/>
    <p:sldId id="1020" r:id="rId23"/>
    <p:sldId id="1022" r:id="rId24"/>
    <p:sldId id="99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CCEE2-94DB-49FD-9FDE-24741E58506E}" v="5" dt="2023-06-27T01:44:35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5556" autoAdjust="0"/>
  </p:normalViewPr>
  <p:slideViewPr>
    <p:cSldViewPr snapToGrid="0">
      <p:cViewPr varScale="1">
        <p:scale>
          <a:sx n="69" d="100"/>
          <a:sy n="69" d="100"/>
        </p:scale>
        <p:origin x="23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gum, Shaistha" userId="d799952f-cc34-41e7-91e4-90807ad89b27" providerId="ADAL" clId="{1FBCCEE2-94DB-49FD-9FDE-24741E58506E}"/>
    <pc:docChg chg="undo custSel addSld delSld modSld modMainMaster">
      <pc:chgData name="Begum, Shaistha" userId="d799952f-cc34-41e7-91e4-90807ad89b27" providerId="ADAL" clId="{1FBCCEE2-94DB-49FD-9FDE-24741E58506E}" dt="2023-06-27T01:44:54.240" v="165" actId="27636"/>
      <pc:docMkLst>
        <pc:docMk/>
      </pc:docMkLst>
      <pc:sldChg chg="addSp delSp mod">
        <pc:chgData name="Begum, Shaistha" userId="d799952f-cc34-41e7-91e4-90807ad89b27" providerId="ADAL" clId="{1FBCCEE2-94DB-49FD-9FDE-24741E58506E}" dt="2023-06-27T01:35:05.927" v="50" actId="478"/>
        <pc:sldMkLst>
          <pc:docMk/>
          <pc:sldMk cId="1223563259" sldId="256"/>
        </pc:sldMkLst>
        <pc:spChg chg="add del">
          <ac:chgData name="Begum, Shaistha" userId="d799952f-cc34-41e7-91e4-90807ad89b27" providerId="ADAL" clId="{1FBCCEE2-94DB-49FD-9FDE-24741E58506E}" dt="2023-06-27T01:35:01.286" v="49" actId="478"/>
          <ac:spMkLst>
            <pc:docMk/>
            <pc:sldMk cId="1223563259" sldId="256"/>
            <ac:spMk id="2" creationId="{EFA8BC84-BCDD-4080-ADA5-6606C06990EC}"/>
          </ac:spMkLst>
        </pc:spChg>
        <pc:spChg chg="del">
          <ac:chgData name="Begum, Shaistha" userId="d799952f-cc34-41e7-91e4-90807ad89b27" providerId="ADAL" clId="{1FBCCEE2-94DB-49FD-9FDE-24741E58506E}" dt="2023-06-27T01:29:35.808" v="0" actId="478"/>
          <ac:spMkLst>
            <pc:docMk/>
            <pc:sldMk cId="1223563259" sldId="256"/>
            <ac:spMk id="3" creationId="{AF7DB083-014A-D672-2E37-568C82035B42}"/>
          </ac:spMkLst>
        </pc:spChg>
        <pc:spChg chg="add del">
          <ac:chgData name="Begum, Shaistha" userId="d799952f-cc34-41e7-91e4-90807ad89b27" providerId="ADAL" clId="{1FBCCEE2-94DB-49FD-9FDE-24741E58506E}" dt="2023-06-27T01:35:05.927" v="50" actId="478"/>
          <ac:spMkLst>
            <pc:docMk/>
            <pc:sldMk cId="1223563259" sldId="256"/>
            <ac:spMk id="4" creationId="{5D111E60-E209-8DBF-FBCE-81D48175BC68}"/>
          </ac:spMkLst>
        </pc:spChg>
      </pc:sldChg>
      <pc:sldChg chg="del">
        <pc:chgData name="Begum, Shaistha" userId="d799952f-cc34-41e7-91e4-90807ad89b27" providerId="ADAL" clId="{1FBCCEE2-94DB-49FD-9FDE-24741E58506E}" dt="2023-06-27T01:42:38.803" v="103" actId="2696"/>
        <pc:sldMkLst>
          <pc:docMk/>
          <pc:sldMk cId="3123029156" sldId="950"/>
        </pc:sldMkLst>
      </pc:sldChg>
      <pc:sldChg chg="delSp modSp mod">
        <pc:chgData name="Begum, Shaistha" userId="d799952f-cc34-41e7-91e4-90807ad89b27" providerId="ADAL" clId="{1FBCCEE2-94DB-49FD-9FDE-24741E58506E}" dt="2023-06-27T01:44:27.320" v="162" actId="478"/>
        <pc:sldMkLst>
          <pc:docMk/>
          <pc:sldMk cId="1350467125" sldId="996"/>
        </pc:sldMkLst>
        <pc:spChg chg="mod">
          <ac:chgData name="Begum, Shaistha" userId="d799952f-cc34-41e7-91e4-90807ad89b27" providerId="ADAL" clId="{1FBCCEE2-94DB-49FD-9FDE-24741E58506E}" dt="2023-06-27T01:44:13.585" v="160" actId="20577"/>
          <ac:spMkLst>
            <pc:docMk/>
            <pc:sldMk cId="1350467125" sldId="996"/>
            <ac:spMk id="2" creationId="{AFD27FE1-B90F-4B51-BF3A-394BAAEBE274}"/>
          </ac:spMkLst>
        </pc:spChg>
        <pc:spChg chg="del mod">
          <ac:chgData name="Begum, Shaistha" userId="d799952f-cc34-41e7-91e4-90807ad89b27" providerId="ADAL" clId="{1FBCCEE2-94DB-49FD-9FDE-24741E58506E}" dt="2023-06-27T01:44:27.320" v="162" actId="478"/>
          <ac:spMkLst>
            <pc:docMk/>
            <pc:sldMk cId="1350467125" sldId="996"/>
            <ac:spMk id="3" creationId="{E693D85C-AD5C-C190-2AAE-97E4582C584F}"/>
          </ac:spMkLst>
        </pc:spChg>
      </pc:sldChg>
      <pc:sldChg chg="delSp modSp mod">
        <pc:chgData name="Begum, Shaistha" userId="d799952f-cc34-41e7-91e4-90807ad89b27" providerId="ADAL" clId="{1FBCCEE2-94DB-49FD-9FDE-24741E58506E}" dt="2023-06-27T01:39:14.528" v="75" actId="27636"/>
        <pc:sldMkLst>
          <pc:docMk/>
          <pc:sldMk cId="781979259" sldId="997"/>
        </pc:sldMkLst>
        <pc:spChg chg="mod">
          <ac:chgData name="Begum, Shaistha" userId="d799952f-cc34-41e7-91e4-90807ad89b27" providerId="ADAL" clId="{1FBCCEE2-94DB-49FD-9FDE-24741E58506E}" dt="2023-06-27T01:38:58.653" v="73" actId="1076"/>
          <ac:spMkLst>
            <pc:docMk/>
            <pc:sldMk cId="781979259" sldId="997"/>
            <ac:spMk id="2" creationId="{1042CA89-0789-463D-94E4-C22CE260960C}"/>
          </ac:spMkLst>
        </pc:spChg>
        <pc:spChg chg="mod">
          <ac:chgData name="Begum, Shaistha" userId="d799952f-cc34-41e7-91e4-90807ad89b27" providerId="ADAL" clId="{1FBCCEE2-94DB-49FD-9FDE-24741E58506E}" dt="2023-06-27T01:39:14.528" v="75" actId="27636"/>
          <ac:spMkLst>
            <pc:docMk/>
            <pc:sldMk cId="781979259" sldId="997"/>
            <ac:spMk id="3" creationId="{651D965B-18BF-498A-BDF6-2F7D7F7113F7}"/>
          </ac:spMkLst>
        </pc:spChg>
        <pc:spChg chg="del">
          <ac:chgData name="Begum, Shaistha" userId="d799952f-cc34-41e7-91e4-90807ad89b27" providerId="ADAL" clId="{1FBCCEE2-94DB-49FD-9FDE-24741E58506E}" dt="2023-06-27T01:38:46.224" v="71" actId="478"/>
          <ac:spMkLst>
            <pc:docMk/>
            <pc:sldMk cId="781979259" sldId="997"/>
            <ac:spMk id="5" creationId="{2C38081B-F6A1-372D-5546-1B1B6866A0AD}"/>
          </ac:spMkLst>
        </pc:spChg>
      </pc:sldChg>
      <pc:sldChg chg="del">
        <pc:chgData name="Begum, Shaistha" userId="d799952f-cc34-41e7-91e4-90807ad89b27" providerId="ADAL" clId="{1FBCCEE2-94DB-49FD-9FDE-24741E58506E}" dt="2023-06-27T01:42:17.493" v="101" actId="2696"/>
        <pc:sldMkLst>
          <pc:docMk/>
          <pc:sldMk cId="3677569114" sldId="998"/>
        </pc:sldMkLst>
      </pc:sldChg>
      <pc:sldChg chg="del">
        <pc:chgData name="Begum, Shaistha" userId="d799952f-cc34-41e7-91e4-90807ad89b27" providerId="ADAL" clId="{1FBCCEE2-94DB-49FD-9FDE-24741E58506E}" dt="2023-06-27T01:42:21.376" v="102" actId="2696"/>
        <pc:sldMkLst>
          <pc:docMk/>
          <pc:sldMk cId="3076531842" sldId="999"/>
        </pc:sldMkLst>
      </pc:sldChg>
      <pc:sldChg chg="del">
        <pc:chgData name="Begum, Shaistha" userId="d799952f-cc34-41e7-91e4-90807ad89b27" providerId="ADAL" clId="{1FBCCEE2-94DB-49FD-9FDE-24741E58506E}" dt="2023-06-27T01:42:14.685" v="100" actId="2696"/>
        <pc:sldMkLst>
          <pc:docMk/>
          <pc:sldMk cId="1327115473" sldId="1005"/>
        </pc:sldMkLst>
      </pc:sldChg>
      <pc:sldChg chg="delSp modSp mod modAnim">
        <pc:chgData name="Begum, Shaistha" userId="d799952f-cc34-41e7-91e4-90807ad89b27" providerId="ADAL" clId="{1FBCCEE2-94DB-49FD-9FDE-24741E58506E}" dt="2023-06-27T01:37:41.678" v="66" actId="478"/>
        <pc:sldMkLst>
          <pc:docMk/>
          <pc:sldMk cId="430285161" sldId="1006"/>
        </pc:sldMkLst>
        <pc:spChg chg="mod">
          <ac:chgData name="Begum, Shaistha" userId="d799952f-cc34-41e7-91e4-90807ad89b27" providerId="ADAL" clId="{1FBCCEE2-94DB-49FD-9FDE-24741E58506E}" dt="2023-06-27T01:37:02.851" v="59" actId="1076"/>
          <ac:spMkLst>
            <pc:docMk/>
            <pc:sldMk cId="430285161" sldId="1006"/>
            <ac:spMk id="2" creationId="{BADD5C25-97FF-4F3E-BE4E-8BB13D7D5DB2}"/>
          </ac:spMkLst>
        </pc:spChg>
        <pc:spChg chg="mod">
          <ac:chgData name="Begum, Shaistha" userId="d799952f-cc34-41e7-91e4-90807ad89b27" providerId="ADAL" clId="{1FBCCEE2-94DB-49FD-9FDE-24741E58506E}" dt="2023-06-27T01:37:33.937" v="65" actId="27636"/>
          <ac:spMkLst>
            <pc:docMk/>
            <pc:sldMk cId="430285161" sldId="1006"/>
            <ac:spMk id="3" creationId="{57743338-D577-44E8-A263-A670F10AF462}"/>
          </ac:spMkLst>
        </pc:spChg>
        <pc:spChg chg="del">
          <ac:chgData name="Begum, Shaistha" userId="d799952f-cc34-41e7-91e4-90807ad89b27" providerId="ADAL" clId="{1FBCCEE2-94DB-49FD-9FDE-24741E58506E}" dt="2023-06-27T01:37:41.678" v="66" actId="478"/>
          <ac:spMkLst>
            <pc:docMk/>
            <pc:sldMk cId="430285161" sldId="1006"/>
            <ac:spMk id="5" creationId="{3C40FFD9-6C76-A0BB-BF72-F396E86C76F6}"/>
          </ac:spMkLst>
        </pc:spChg>
        <pc:picChg chg="mod">
          <ac:chgData name="Begum, Shaistha" userId="d799952f-cc34-41e7-91e4-90807ad89b27" providerId="ADAL" clId="{1FBCCEE2-94DB-49FD-9FDE-24741E58506E}" dt="2023-06-27T01:35:47.518" v="53" actId="1076"/>
          <ac:picMkLst>
            <pc:docMk/>
            <pc:sldMk cId="430285161" sldId="1006"/>
            <ac:picMk id="7" creationId="{4A02884B-2AC1-FBAF-7B4D-36E3A21651AD}"/>
          </ac:picMkLst>
        </pc:picChg>
      </pc:sldChg>
      <pc:sldChg chg="delSp mod">
        <pc:chgData name="Begum, Shaistha" userId="d799952f-cc34-41e7-91e4-90807ad89b27" providerId="ADAL" clId="{1FBCCEE2-94DB-49FD-9FDE-24741E58506E}" dt="2023-06-27T01:39:44.543" v="77" actId="478"/>
        <pc:sldMkLst>
          <pc:docMk/>
          <pc:sldMk cId="3459098937" sldId="1007"/>
        </pc:sldMkLst>
        <pc:spChg chg="del">
          <ac:chgData name="Begum, Shaistha" userId="d799952f-cc34-41e7-91e4-90807ad89b27" providerId="ADAL" clId="{1FBCCEE2-94DB-49FD-9FDE-24741E58506E}" dt="2023-06-27T01:39:44.543" v="77" actId="478"/>
          <ac:spMkLst>
            <pc:docMk/>
            <pc:sldMk cId="3459098937" sldId="1007"/>
            <ac:spMk id="3" creationId="{D49E7D23-F492-8F11-1D67-A4AA7294B055}"/>
          </ac:spMkLst>
        </pc:spChg>
      </pc:sldChg>
      <pc:sldChg chg="delSp mod">
        <pc:chgData name="Begum, Shaistha" userId="d799952f-cc34-41e7-91e4-90807ad89b27" providerId="ADAL" clId="{1FBCCEE2-94DB-49FD-9FDE-24741E58506E}" dt="2023-06-27T01:40:44.668" v="87" actId="478"/>
        <pc:sldMkLst>
          <pc:docMk/>
          <pc:sldMk cId="108343154" sldId="1008"/>
        </pc:sldMkLst>
        <pc:spChg chg="del">
          <ac:chgData name="Begum, Shaistha" userId="d799952f-cc34-41e7-91e4-90807ad89b27" providerId="ADAL" clId="{1FBCCEE2-94DB-49FD-9FDE-24741E58506E}" dt="2023-06-27T01:40:44.668" v="87" actId="478"/>
          <ac:spMkLst>
            <pc:docMk/>
            <pc:sldMk cId="108343154" sldId="1008"/>
            <ac:spMk id="3" creationId="{98FB1443-E728-4FCA-EE90-BB62A22A6ABD}"/>
          </ac:spMkLst>
        </pc:spChg>
      </pc:sldChg>
      <pc:sldChg chg="delSp modSp mod">
        <pc:chgData name="Begum, Shaistha" userId="d799952f-cc34-41e7-91e4-90807ad89b27" providerId="ADAL" clId="{1FBCCEE2-94DB-49FD-9FDE-24741E58506E}" dt="2023-06-27T01:40:28.006" v="86" actId="478"/>
        <pc:sldMkLst>
          <pc:docMk/>
          <pc:sldMk cId="1148417827" sldId="1009"/>
        </pc:sldMkLst>
        <pc:spChg chg="mod">
          <ac:chgData name="Begum, Shaistha" userId="d799952f-cc34-41e7-91e4-90807ad89b27" providerId="ADAL" clId="{1FBCCEE2-94DB-49FD-9FDE-24741E58506E}" dt="2023-06-27T01:39:59.592" v="84" actId="20577"/>
          <ac:spMkLst>
            <pc:docMk/>
            <pc:sldMk cId="1148417827" sldId="1009"/>
            <ac:spMk id="2" creationId="{A64525F5-BCFB-44E1-BF1B-E2AD50817D6B}"/>
          </ac:spMkLst>
        </pc:spChg>
        <pc:spChg chg="del">
          <ac:chgData name="Begum, Shaistha" userId="d799952f-cc34-41e7-91e4-90807ad89b27" providerId="ADAL" clId="{1FBCCEE2-94DB-49FD-9FDE-24741E58506E}" dt="2023-06-27T01:40:28.006" v="86" actId="478"/>
          <ac:spMkLst>
            <pc:docMk/>
            <pc:sldMk cId="1148417827" sldId="1009"/>
            <ac:spMk id="3" creationId="{27F73B98-BD3E-99D7-41BF-40948FDE6D5E}"/>
          </ac:spMkLst>
        </pc:spChg>
      </pc:sldChg>
      <pc:sldChg chg="delSp mod">
        <pc:chgData name="Begum, Shaistha" userId="d799952f-cc34-41e7-91e4-90807ad89b27" providerId="ADAL" clId="{1FBCCEE2-94DB-49FD-9FDE-24741E58506E}" dt="2023-06-27T01:41:35.110" v="91" actId="478"/>
        <pc:sldMkLst>
          <pc:docMk/>
          <pc:sldMk cId="265690446" sldId="1010"/>
        </pc:sldMkLst>
        <pc:spChg chg="del">
          <ac:chgData name="Begum, Shaistha" userId="d799952f-cc34-41e7-91e4-90807ad89b27" providerId="ADAL" clId="{1FBCCEE2-94DB-49FD-9FDE-24741E58506E}" dt="2023-06-27T01:41:35.110" v="91" actId="478"/>
          <ac:spMkLst>
            <pc:docMk/>
            <pc:sldMk cId="265690446" sldId="1010"/>
            <ac:spMk id="6" creationId="{B7E2D4CD-2C40-72D7-27E5-D9D3F6B03965}"/>
          </ac:spMkLst>
        </pc:spChg>
      </pc:sldChg>
      <pc:sldChg chg="delSp mod">
        <pc:chgData name="Begum, Shaistha" userId="d799952f-cc34-41e7-91e4-90807ad89b27" providerId="ADAL" clId="{1FBCCEE2-94DB-49FD-9FDE-24741E58506E}" dt="2023-06-27T01:41:38.751" v="92" actId="478"/>
        <pc:sldMkLst>
          <pc:docMk/>
          <pc:sldMk cId="287019446" sldId="1011"/>
        </pc:sldMkLst>
        <pc:spChg chg="del">
          <ac:chgData name="Begum, Shaistha" userId="d799952f-cc34-41e7-91e4-90807ad89b27" providerId="ADAL" clId="{1FBCCEE2-94DB-49FD-9FDE-24741E58506E}" dt="2023-06-27T01:41:38.751" v="92" actId="478"/>
          <ac:spMkLst>
            <pc:docMk/>
            <pc:sldMk cId="287019446" sldId="1011"/>
            <ac:spMk id="6" creationId="{11E8809E-9249-4F90-DE5F-4D362244D02B}"/>
          </ac:spMkLst>
        </pc:spChg>
      </pc:sldChg>
      <pc:sldChg chg="delSp mod">
        <pc:chgData name="Begum, Shaistha" userId="d799952f-cc34-41e7-91e4-90807ad89b27" providerId="ADAL" clId="{1FBCCEE2-94DB-49FD-9FDE-24741E58506E}" dt="2023-06-27T01:41:32.002" v="90" actId="478"/>
        <pc:sldMkLst>
          <pc:docMk/>
          <pc:sldMk cId="4200997899" sldId="1012"/>
        </pc:sldMkLst>
        <pc:spChg chg="del">
          <ac:chgData name="Begum, Shaistha" userId="d799952f-cc34-41e7-91e4-90807ad89b27" providerId="ADAL" clId="{1FBCCEE2-94DB-49FD-9FDE-24741E58506E}" dt="2023-06-27T01:41:32.002" v="90" actId="478"/>
          <ac:spMkLst>
            <pc:docMk/>
            <pc:sldMk cId="4200997899" sldId="1012"/>
            <ac:spMk id="8" creationId="{1371FC6F-DDD5-A071-DC0B-0A1E99EB2C34}"/>
          </ac:spMkLst>
        </pc:spChg>
      </pc:sldChg>
      <pc:sldChg chg="delSp mod">
        <pc:chgData name="Begum, Shaistha" userId="d799952f-cc34-41e7-91e4-90807ad89b27" providerId="ADAL" clId="{1FBCCEE2-94DB-49FD-9FDE-24741E58506E}" dt="2023-06-27T01:41:29.047" v="89" actId="478"/>
        <pc:sldMkLst>
          <pc:docMk/>
          <pc:sldMk cId="614706085" sldId="1013"/>
        </pc:sldMkLst>
        <pc:spChg chg="del">
          <ac:chgData name="Begum, Shaistha" userId="d799952f-cc34-41e7-91e4-90807ad89b27" providerId="ADAL" clId="{1FBCCEE2-94DB-49FD-9FDE-24741E58506E}" dt="2023-06-27T01:41:29.047" v="89" actId="478"/>
          <ac:spMkLst>
            <pc:docMk/>
            <pc:sldMk cId="614706085" sldId="1013"/>
            <ac:spMk id="3" creationId="{A2184D20-CF3B-9E1D-38BE-4BDB590CD826}"/>
          </ac:spMkLst>
        </pc:spChg>
      </pc:sldChg>
      <pc:sldChg chg="delSp mod">
        <pc:chgData name="Begum, Shaistha" userId="d799952f-cc34-41e7-91e4-90807ad89b27" providerId="ADAL" clId="{1FBCCEE2-94DB-49FD-9FDE-24741E58506E}" dt="2023-06-27T01:40:24.177" v="85" actId="478"/>
        <pc:sldMkLst>
          <pc:docMk/>
          <pc:sldMk cId="3031309642" sldId="1014"/>
        </pc:sldMkLst>
        <pc:spChg chg="del">
          <ac:chgData name="Begum, Shaistha" userId="d799952f-cc34-41e7-91e4-90807ad89b27" providerId="ADAL" clId="{1FBCCEE2-94DB-49FD-9FDE-24741E58506E}" dt="2023-06-27T01:40:24.177" v="85" actId="478"/>
          <ac:spMkLst>
            <pc:docMk/>
            <pc:sldMk cId="3031309642" sldId="1014"/>
            <ac:spMk id="8" creationId="{8E2AB4A1-7184-CFB5-D5B4-4F42BE189B5E}"/>
          </ac:spMkLst>
        </pc:spChg>
      </pc:sldChg>
      <pc:sldChg chg="delSp mod">
        <pc:chgData name="Begum, Shaistha" userId="d799952f-cc34-41e7-91e4-90807ad89b27" providerId="ADAL" clId="{1FBCCEE2-94DB-49FD-9FDE-24741E58506E}" dt="2023-06-27T01:41:23.558" v="88" actId="478"/>
        <pc:sldMkLst>
          <pc:docMk/>
          <pc:sldMk cId="3231828710" sldId="1015"/>
        </pc:sldMkLst>
        <pc:spChg chg="del">
          <ac:chgData name="Begum, Shaistha" userId="d799952f-cc34-41e7-91e4-90807ad89b27" providerId="ADAL" clId="{1FBCCEE2-94DB-49FD-9FDE-24741E58506E}" dt="2023-06-27T01:41:23.558" v="88" actId="478"/>
          <ac:spMkLst>
            <pc:docMk/>
            <pc:sldMk cId="3231828710" sldId="1015"/>
            <ac:spMk id="5" creationId="{57B95D40-BE15-1916-2405-6F8C9679E045}"/>
          </ac:spMkLst>
        </pc:spChg>
      </pc:sldChg>
      <pc:sldChg chg="delSp modSp mod">
        <pc:chgData name="Begum, Shaistha" userId="d799952f-cc34-41e7-91e4-90807ad89b27" providerId="ADAL" clId="{1FBCCEE2-94DB-49FD-9FDE-24741E58506E}" dt="2023-06-27T01:41:46.486" v="95" actId="478"/>
        <pc:sldMkLst>
          <pc:docMk/>
          <pc:sldMk cId="997572561" sldId="1016"/>
        </pc:sldMkLst>
        <pc:spChg chg="del mod">
          <ac:chgData name="Begum, Shaistha" userId="d799952f-cc34-41e7-91e4-90807ad89b27" providerId="ADAL" clId="{1FBCCEE2-94DB-49FD-9FDE-24741E58506E}" dt="2023-06-27T01:41:46.486" v="95" actId="478"/>
          <ac:spMkLst>
            <pc:docMk/>
            <pc:sldMk cId="997572561" sldId="1016"/>
            <ac:spMk id="8" creationId="{AFE77DFC-A0F0-AEDE-BE4B-5CB5148553BC}"/>
          </ac:spMkLst>
        </pc:spChg>
      </pc:sldChg>
      <pc:sldChg chg="delSp mod">
        <pc:chgData name="Begum, Shaistha" userId="d799952f-cc34-41e7-91e4-90807ad89b27" providerId="ADAL" clId="{1FBCCEE2-94DB-49FD-9FDE-24741E58506E}" dt="2023-06-27T01:41:42.110" v="93" actId="478"/>
        <pc:sldMkLst>
          <pc:docMk/>
          <pc:sldMk cId="1566557945" sldId="1017"/>
        </pc:sldMkLst>
        <pc:spChg chg="del">
          <ac:chgData name="Begum, Shaistha" userId="d799952f-cc34-41e7-91e4-90807ad89b27" providerId="ADAL" clId="{1FBCCEE2-94DB-49FD-9FDE-24741E58506E}" dt="2023-06-27T01:41:42.110" v="93" actId="478"/>
          <ac:spMkLst>
            <pc:docMk/>
            <pc:sldMk cId="1566557945" sldId="1017"/>
            <ac:spMk id="3" creationId="{4B00AB46-1C29-B918-7423-5FCD11BE8C28}"/>
          </ac:spMkLst>
        </pc:spChg>
      </pc:sldChg>
      <pc:sldChg chg="delSp mod">
        <pc:chgData name="Begum, Shaistha" userId="d799952f-cc34-41e7-91e4-90807ad89b27" providerId="ADAL" clId="{1FBCCEE2-94DB-49FD-9FDE-24741E58506E}" dt="2023-06-27T01:41:49.985" v="96" actId="478"/>
        <pc:sldMkLst>
          <pc:docMk/>
          <pc:sldMk cId="746786300" sldId="1018"/>
        </pc:sldMkLst>
        <pc:spChg chg="del">
          <ac:chgData name="Begum, Shaistha" userId="d799952f-cc34-41e7-91e4-90807ad89b27" providerId="ADAL" clId="{1FBCCEE2-94DB-49FD-9FDE-24741E58506E}" dt="2023-06-27T01:41:49.985" v="96" actId="478"/>
          <ac:spMkLst>
            <pc:docMk/>
            <pc:sldMk cId="746786300" sldId="1018"/>
            <ac:spMk id="6" creationId="{A7C7A964-2F3B-1B28-A6D8-1BF26B33059D}"/>
          </ac:spMkLst>
        </pc:spChg>
      </pc:sldChg>
      <pc:sldChg chg="delSp mod">
        <pc:chgData name="Begum, Shaistha" userId="d799952f-cc34-41e7-91e4-90807ad89b27" providerId="ADAL" clId="{1FBCCEE2-94DB-49FD-9FDE-24741E58506E}" dt="2023-06-27T01:41:53.857" v="97" actId="478"/>
        <pc:sldMkLst>
          <pc:docMk/>
          <pc:sldMk cId="626194016" sldId="1019"/>
        </pc:sldMkLst>
        <pc:spChg chg="del">
          <ac:chgData name="Begum, Shaistha" userId="d799952f-cc34-41e7-91e4-90807ad89b27" providerId="ADAL" clId="{1FBCCEE2-94DB-49FD-9FDE-24741E58506E}" dt="2023-06-27T01:41:53.857" v="97" actId="478"/>
          <ac:spMkLst>
            <pc:docMk/>
            <pc:sldMk cId="626194016" sldId="1019"/>
            <ac:spMk id="3" creationId="{F8B2FBEB-6F90-99F7-2152-B321C1F922E3}"/>
          </ac:spMkLst>
        </pc:spChg>
      </pc:sldChg>
      <pc:sldChg chg="delSp mod">
        <pc:chgData name="Begum, Shaistha" userId="d799952f-cc34-41e7-91e4-90807ad89b27" providerId="ADAL" clId="{1FBCCEE2-94DB-49FD-9FDE-24741E58506E}" dt="2023-06-27T01:41:57.213" v="98" actId="478"/>
        <pc:sldMkLst>
          <pc:docMk/>
          <pc:sldMk cId="442491705" sldId="1020"/>
        </pc:sldMkLst>
        <pc:spChg chg="del">
          <ac:chgData name="Begum, Shaistha" userId="d799952f-cc34-41e7-91e4-90807ad89b27" providerId="ADAL" clId="{1FBCCEE2-94DB-49FD-9FDE-24741E58506E}" dt="2023-06-27T01:41:57.213" v="98" actId="478"/>
          <ac:spMkLst>
            <pc:docMk/>
            <pc:sldMk cId="442491705" sldId="1020"/>
            <ac:spMk id="6" creationId="{E4634BCA-81C0-A572-7471-083F044678BB}"/>
          </ac:spMkLst>
        </pc:spChg>
      </pc:sldChg>
      <pc:sldChg chg="delSp modSp mod">
        <pc:chgData name="Begum, Shaistha" userId="d799952f-cc34-41e7-91e4-90807ad89b27" providerId="ADAL" clId="{1FBCCEE2-94DB-49FD-9FDE-24741E58506E}" dt="2023-06-27T01:44:54.240" v="165" actId="27636"/>
        <pc:sldMkLst>
          <pc:docMk/>
          <pc:sldMk cId="1358405366" sldId="1022"/>
        </pc:sldMkLst>
        <pc:spChg chg="mod">
          <ac:chgData name="Begum, Shaistha" userId="d799952f-cc34-41e7-91e4-90807ad89b27" providerId="ADAL" clId="{1FBCCEE2-94DB-49FD-9FDE-24741E58506E}" dt="2023-06-27T01:44:54.240" v="165" actId="27636"/>
          <ac:spMkLst>
            <pc:docMk/>
            <pc:sldMk cId="1358405366" sldId="1022"/>
            <ac:spMk id="3" creationId="{651D965B-18BF-498A-BDF6-2F7D7F7113F7}"/>
          </ac:spMkLst>
        </pc:spChg>
        <pc:spChg chg="del">
          <ac:chgData name="Begum, Shaistha" userId="d799952f-cc34-41e7-91e4-90807ad89b27" providerId="ADAL" clId="{1FBCCEE2-94DB-49FD-9FDE-24741E58506E}" dt="2023-06-27T01:42:00.077" v="99" actId="478"/>
          <ac:spMkLst>
            <pc:docMk/>
            <pc:sldMk cId="1358405366" sldId="1022"/>
            <ac:spMk id="5" creationId="{066EE87C-6557-0DF6-CCC1-31E85BB0A129}"/>
          </ac:spMkLst>
        </pc:spChg>
      </pc:sldChg>
      <pc:sldChg chg="del">
        <pc:chgData name="Begum, Shaistha" userId="d799952f-cc34-41e7-91e4-90807ad89b27" providerId="ADAL" clId="{1FBCCEE2-94DB-49FD-9FDE-24741E58506E}" dt="2023-06-27T01:34:07.084" v="42" actId="2696"/>
        <pc:sldMkLst>
          <pc:docMk/>
          <pc:sldMk cId="1261087698" sldId="1023"/>
        </pc:sldMkLst>
      </pc:sldChg>
      <pc:sldChg chg="delSp modSp new mod">
        <pc:chgData name="Begum, Shaistha" userId="d799952f-cc34-41e7-91e4-90807ad89b27" providerId="ADAL" clId="{1FBCCEE2-94DB-49FD-9FDE-24741E58506E}" dt="2023-06-27T01:35:21.911" v="52" actId="1076"/>
        <pc:sldMkLst>
          <pc:docMk/>
          <pc:sldMk cId="4054243536" sldId="1023"/>
        </pc:sldMkLst>
        <pc:spChg chg="mod">
          <ac:chgData name="Begum, Shaistha" userId="d799952f-cc34-41e7-91e4-90807ad89b27" providerId="ADAL" clId="{1FBCCEE2-94DB-49FD-9FDE-24741E58506E}" dt="2023-06-27T01:35:21.911" v="52" actId="1076"/>
          <ac:spMkLst>
            <pc:docMk/>
            <pc:sldMk cId="4054243536" sldId="1023"/>
            <ac:spMk id="2" creationId="{9E35AFFC-3B66-FF8B-417A-A3F6D21ADED9}"/>
          </ac:spMkLst>
        </pc:spChg>
        <pc:spChg chg="del">
          <ac:chgData name="Begum, Shaistha" userId="d799952f-cc34-41e7-91e4-90807ad89b27" providerId="ADAL" clId="{1FBCCEE2-94DB-49FD-9FDE-24741E58506E}" dt="2023-06-27T01:35:14.433" v="51" actId="478"/>
          <ac:spMkLst>
            <pc:docMk/>
            <pc:sldMk cId="4054243536" sldId="1023"/>
            <ac:spMk id="3" creationId="{0549EBB3-70F3-D922-FCC3-D820913208BE}"/>
          </ac:spMkLst>
        </pc:spChg>
      </pc:sldChg>
      <pc:sldChg chg="addSp delSp modSp new del mod">
        <pc:chgData name="Begum, Shaistha" userId="d799952f-cc34-41e7-91e4-90807ad89b27" providerId="ADAL" clId="{1FBCCEE2-94DB-49FD-9FDE-24741E58506E}" dt="2023-06-27T01:33:56.905" v="41" actId="680"/>
        <pc:sldMkLst>
          <pc:docMk/>
          <pc:sldMk cId="39487392" sldId="1024"/>
        </pc:sldMkLst>
        <pc:spChg chg="mod">
          <ac:chgData name="Begum, Shaistha" userId="d799952f-cc34-41e7-91e4-90807ad89b27" providerId="ADAL" clId="{1FBCCEE2-94DB-49FD-9FDE-24741E58506E}" dt="2023-06-27T01:33:56.058" v="40"/>
          <ac:spMkLst>
            <pc:docMk/>
            <pc:sldMk cId="39487392" sldId="1024"/>
            <ac:spMk id="2" creationId="{48798CA1-80C3-B83F-71BA-3ED5E1C57AB5}"/>
          </ac:spMkLst>
        </pc:spChg>
        <pc:spChg chg="add del">
          <ac:chgData name="Begum, Shaistha" userId="d799952f-cc34-41e7-91e4-90807ad89b27" providerId="ADAL" clId="{1FBCCEE2-94DB-49FD-9FDE-24741E58506E}" dt="2023-06-27T01:33:55.437" v="39" actId="478"/>
          <ac:spMkLst>
            <pc:docMk/>
            <pc:sldMk cId="39487392" sldId="1024"/>
            <ac:spMk id="3" creationId="{03820027-CC23-4FF0-7077-31EF69830D26}"/>
          </ac:spMkLst>
        </pc:spChg>
      </pc:sldChg>
      <pc:sldChg chg="new del">
        <pc:chgData name="Begum, Shaistha" userId="d799952f-cc34-41e7-91e4-90807ad89b27" providerId="ADAL" clId="{1FBCCEE2-94DB-49FD-9FDE-24741E58506E}" dt="2023-06-27T01:39:21.942" v="76" actId="2696"/>
        <pc:sldMkLst>
          <pc:docMk/>
          <pc:sldMk cId="3745272680" sldId="1024"/>
        </pc:sldMkLst>
      </pc:sldChg>
      <pc:sldChg chg="del">
        <pc:chgData name="Begum, Shaistha" userId="d799952f-cc34-41e7-91e4-90807ad89b27" providerId="ADAL" clId="{1FBCCEE2-94DB-49FD-9FDE-24741E58506E}" dt="2023-06-27T01:44:40.362" v="163" actId="2696"/>
        <pc:sldMkLst>
          <pc:docMk/>
          <pc:sldMk cId="4111488111" sldId="1024"/>
        </pc:sldMkLst>
      </pc:sldChg>
      <pc:sldMasterChg chg="delSldLayout modSldLayout">
        <pc:chgData name="Begum, Shaistha" userId="d799952f-cc34-41e7-91e4-90807ad89b27" providerId="ADAL" clId="{1FBCCEE2-94DB-49FD-9FDE-24741E58506E}" dt="2023-06-27T01:42:14.685" v="100" actId="2696"/>
        <pc:sldMasterMkLst>
          <pc:docMk/>
          <pc:sldMasterMk cId="4055789693" sldId="2147483648"/>
        </pc:sldMasterMkLst>
        <pc:sldLayoutChg chg="modSp mod">
          <pc:chgData name="Begum, Shaistha" userId="d799952f-cc34-41e7-91e4-90807ad89b27" providerId="ADAL" clId="{1FBCCEE2-94DB-49FD-9FDE-24741E58506E}" dt="2023-06-27T01:31:56.747" v="31" actId="20577"/>
          <pc:sldLayoutMkLst>
            <pc:docMk/>
            <pc:sldMasterMk cId="4055789693" sldId="2147483648"/>
            <pc:sldLayoutMk cId="2550387000" sldId="2147483649"/>
          </pc:sldLayoutMkLst>
          <pc:spChg chg="mod">
            <ac:chgData name="Begum, Shaistha" userId="d799952f-cc34-41e7-91e4-90807ad89b27" providerId="ADAL" clId="{1FBCCEE2-94DB-49FD-9FDE-24741E58506E}" dt="2023-06-27T01:31:56.747" v="31" actId="20577"/>
            <ac:spMkLst>
              <pc:docMk/>
              <pc:sldMasterMk cId="4055789693" sldId="2147483648"/>
              <pc:sldLayoutMk cId="2550387000" sldId="2147483649"/>
              <ac:spMk id="16" creationId="{13F0F908-FACA-4B35-84A6-6A1BC509DDFC}"/>
            </ac:spMkLst>
          </pc:spChg>
        </pc:sldLayoutChg>
        <pc:sldLayoutChg chg="del">
          <pc:chgData name="Begum, Shaistha" userId="d799952f-cc34-41e7-91e4-90807ad89b27" providerId="ADAL" clId="{1FBCCEE2-94DB-49FD-9FDE-24741E58506E}" dt="2023-06-27T01:42:14.685" v="100" actId="2696"/>
          <pc:sldLayoutMkLst>
            <pc:docMk/>
            <pc:sldMasterMk cId="4055789693" sldId="2147483648"/>
            <pc:sldLayoutMk cId="1843563608" sldId="214748372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gets.sharepoint.com/sites/DOAS-AnnualWorkforceReport/Shared%20Documents/General/FY%202023%20Development/WSI%20Summit%20Mini-Report%20Tab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gets.sharepoint.com/sites/DOAS-AnnualWorkforceReport/Shared%20Documents/General/FY%202023%20Development/WSI%20Summit%20Mini-Report%20Tab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 Employee Records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FYE 2018</c:v>
                </c:pt>
                <c:pt idx="1">
                  <c:v>FYE 2019</c:v>
                </c:pt>
                <c:pt idx="2">
                  <c:v>FYE 2020</c:v>
                </c:pt>
                <c:pt idx="3">
                  <c:v>FYE 2021</c:v>
                </c:pt>
                <c:pt idx="4">
                  <c:v>FYE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81107</c:v>
                </c:pt>
                <c:pt idx="1">
                  <c:v>80613</c:v>
                </c:pt>
                <c:pt idx="2">
                  <c:v>78199</c:v>
                </c:pt>
                <c:pt idx="3">
                  <c:v>75820</c:v>
                </c:pt>
                <c:pt idx="4">
                  <c:v>74535</c:v>
                </c:pt>
                <c:pt idx="5">
                  <c:v>74363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F3-45A8-B3DC-1B961A0386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Active, FT, Non-Temp.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FYE 2018</c:v>
                </c:pt>
                <c:pt idx="1">
                  <c:v>FYE 2019</c:v>
                </c:pt>
                <c:pt idx="2">
                  <c:v>FYE 2020</c:v>
                </c:pt>
                <c:pt idx="3">
                  <c:v>FYE 2021</c:v>
                </c:pt>
                <c:pt idx="4">
                  <c:v>FYE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55417</c:v>
                </c:pt>
                <c:pt idx="1">
                  <c:v>54654</c:v>
                </c:pt>
                <c:pt idx="2">
                  <c:v>52369</c:v>
                </c:pt>
                <c:pt idx="3">
                  <c:v>49279</c:v>
                </c:pt>
                <c:pt idx="4">
                  <c:v>48451</c:v>
                </c:pt>
                <c:pt idx="5">
                  <c:v>50121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F3-45A8-B3DC-1B961A038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458368"/>
        <c:axId val="126458696"/>
      </c:lineChart>
      <c:catAx>
        <c:axId val="12645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58696"/>
        <c:crosses val="autoZero"/>
        <c:auto val="1"/>
        <c:lblAlgn val="ctr"/>
        <c:lblOffset val="100"/>
        <c:noMultiLvlLbl val="0"/>
      </c:catAx>
      <c:valAx>
        <c:axId val="126458696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58368"/>
        <c:crosses val="autoZero"/>
        <c:crossBetween val="between"/>
        <c:minorUnit val="5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Average Age at Separation (all)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19-4D23-8AFD-FB2648F9B5AC}"/>
                </c:ext>
              </c:extLst>
            </c:dLbl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19-4D23-8AFD-FB2648F9B5AC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19-4D23-8AFD-FB2648F9B5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#,##0.00_);[Red]\(#,##0.00\)</c:formatCode>
                <c:ptCount val="6"/>
                <c:pt idx="0">
                  <c:v>39.28861203972231</c:v>
                </c:pt>
                <c:pt idx="1">
                  <c:v>40.47913931259113</c:v>
                </c:pt>
                <c:pt idx="2">
                  <c:v>40.331136320244738</c:v>
                </c:pt>
                <c:pt idx="3">
                  <c:v>40.832399443433687</c:v>
                </c:pt>
                <c:pt idx="4">
                  <c:v>40.311846378125161</c:v>
                </c:pt>
                <c:pt idx="5">
                  <c:v>40.01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519-4D23-8AFD-FB2648F9B5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19-4D23-8AFD-FB2648F9B5AC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19-4D23-8AFD-FB2648F9B5AC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19-4D23-8AFD-FB2648F9B5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#,##0.00_);[Red]\(#,##0.00\)</c:formatCode>
                <c:ptCount val="6"/>
                <c:pt idx="0">
                  <c:v>40.615463046801246</c:v>
                </c:pt>
                <c:pt idx="1">
                  <c:v>40.241801804624821</c:v>
                </c:pt>
                <c:pt idx="2">
                  <c:v>40.076062877669933</c:v>
                </c:pt>
                <c:pt idx="3">
                  <c:v>40.476242901456189</c:v>
                </c:pt>
                <c:pt idx="4">
                  <c:v>41.025786866120356</c:v>
                </c:pt>
                <c:pt idx="5">
                  <c:v>41.35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519-4D23-8AFD-FB2648F9B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Average Age at Retirement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#,##0.00_);[Red]\(#,##0.00\)</c:formatCode>
                <c:ptCount val="6"/>
                <c:pt idx="0">
                  <c:v>60.175341114803494</c:v>
                </c:pt>
                <c:pt idx="1">
                  <c:v>60.46042181391951</c:v>
                </c:pt>
                <c:pt idx="2">
                  <c:v>59.823603100216125</c:v>
                </c:pt>
                <c:pt idx="3">
                  <c:v>60.20872242249439</c:v>
                </c:pt>
                <c:pt idx="4">
                  <c:v>60.700536918444321</c:v>
                </c:pt>
                <c:pt idx="5">
                  <c:v>60.64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70-4FE5-8AE0-23182F759D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#,##0.00_);[Red]\(#,##0.00\)</c:formatCode>
                <c:ptCount val="6"/>
                <c:pt idx="0">
                  <c:v>59.962129866109301</c:v>
                </c:pt>
                <c:pt idx="1">
                  <c:v>60.19079083688262</c:v>
                </c:pt>
                <c:pt idx="2">
                  <c:v>59.536649130386756</c:v>
                </c:pt>
                <c:pt idx="3">
                  <c:v>59.61672363878828</c:v>
                </c:pt>
                <c:pt idx="4">
                  <c:v>60.471624266144772</c:v>
                </c:pt>
                <c:pt idx="5">
                  <c:v>60.12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70-4FE5-8AE0-23182F759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Average Age at Voluntary Separation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#,##0.00_);[Red]\(#,##0.00\)</c:formatCode>
                <c:ptCount val="6"/>
                <c:pt idx="0">
                  <c:v>38.18321794988757</c:v>
                </c:pt>
                <c:pt idx="1">
                  <c:v>38.277178532855885</c:v>
                </c:pt>
                <c:pt idx="2">
                  <c:v>38.447592478125443</c:v>
                </c:pt>
                <c:pt idx="3">
                  <c:v>38.392160777444687</c:v>
                </c:pt>
                <c:pt idx="4">
                  <c:v>39.283214403208227</c:v>
                </c:pt>
                <c:pt idx="5">
                  <c:v>39.68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D4-4D0D-B26E-2F86CA97F4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#,##0.00_);[Red]\(#,##0.00\)</c:formatCode>
                <c:ptCount val="6"/>
                <c:pt idx="0">
                  <c:v>36.365525145572512</c:v>
                </c:pt>
                <c:pt idx="1">
                  <c:v>36.400057589003289</c:v>
                </c:pt>
                <c:pt idx="2">
                  <c:v>36.438646322939519</c:v>
                </c:pt>
                <c:pt idx="3">
                  <c:v>36.57936589551791</c:v>
                </c:pt>
                <c:pt idx="4">
                  <c:v>38.137147041893499</c:v>
                </c:pt>
                <c:pt idx="5">
                  <c:v>38.47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D4-4D0D-B26E-2F86CA97F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Average Age at Involuntary Separation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C6-498B-8B24-1BD578AE143A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C6-498B-8B24-1BD578AE143A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C6-498B-8B24-1BD578AE14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#,##0.00_);[Red]\(#,##0.00\)</c:formatCode>
                <c:ptCount val="6"/>
                <c:pt idx="0">
                  <c:v>35.790035798337833</c:v>
                </c:pt>
                <c:pt idx="1">
                  <c:v>39.342796568219207</c:v>
                </c:pt>
                <c:pt idx="2">
                  <c:v>38.590028062741141</c:v>
                </c:pt>
                <c:pt idx="3">
                  <c:v>40.661530934818842</c:v>
                </c:pt>
                <c:pt idx="4">
                  <c:v>36.40927524808049</c:v>
                </c:pt>
                <c:pt idx="5">
                  <c:v>35.11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5C6-498B-8B24-1BD578AE14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C6-498B-8B24-1BD578AE143A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C6-498B-8B24-1BD578AE143A}"/>
                </c:ext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C6-498B-8B24-1BD578AE14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#,##0.00_);[Red]\(#,##0.00\)</c:formatCode>
                <c:ptCount val="6"/>
                <c:pt idx="0">
                  <c:v>38.5994305123494</c:v>
                </c:pt>
                <c:pt idx="1">
                  <c:v>39.061811230301416</c:v>
                </c:pt>
                <c:pt idx="2">
                  <c:v>38.136250817754615</c:v>
                </c:pt>
                <c:pt idx="3">
                  <c:v>39.926537361840047</c:v>
                </c:pt>
                <c:pt idx="4">
                  <c:v>39.115285669539496</c:v>
                </c:pt>
                <c:pt idx="5">
                  <c:v>38.9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5C6-498B-8B24-1BD578AE1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Average Tenure at Separation (all)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#,##0.00_);[Red]\(#,##0.00\)</c:formatCode>
                <c:ptCount val="6"/>
                <c:pt idx="0">
                  <c:v>6.92</c:v>
                </c:pt>
                <c:pt idx="1">
                  <c:v>6.15</c:v>
                </c:pt>
                <c:pt idx="2">
                  <c:v>5.32</c:v>
                </c:pt>
                <c:pt idx="3">
                  <c:v>4.71</c:v>
                </c:pt>
                <c:pt idx="4">
                  <c:v>4.4400000000000004</c:v>
                </c:pt>
                <c:pt idx="5">
                  <c:v>4.2699999999999996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AE-4A64-8D9E-45FCD70133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#,##0.00_);[Red]\(#,##0.00\)</c:formatCode>
                <c:ptCount val="6"/>
                <c:pt idx="0">
                  <c:v>9.0500000000000007</c:v>
                </c:pt>
                <c:pt idx="1">
                  <c:v>7.64</c:v>
                </c:pt>
                <c:pt idx="2">
                  <c:v>6.93</c:v>
                </c:pt>
                <c:pt idx="3">
                  <c:v>6.27</c:v>
                </c:pt>
                <c:pt idx="4">
                  <c:v>5.99</c:v>
                </c:pt>
                <c:pt idx="5">
                  <c:v>5.44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AE-4A64-8D9E-45FCD70133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Average Tenure at Retirement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#,##0.00_);[Red]\(#,##0.00\)</c:formatCode>
                <c:ptCount val="6"/>
                <c:pt idx="0">
                  <c:v>24.39</c:v>
                </c:pt>
                <c:pt idx="1">
                  <c:v>23.41</c:v>
                </c:pt>
                <c:pt idx="2">
                  <c:v>22.89</c:v>
                </c:pt>
                <c:pt idx="3">
                  <c:v>21.62</c:v>
                </c:pt>
                <c:pt idx="4">
                  <c:v>21.585758513931889</c:v>
                </c:pt>
                <c:pt idx="5">
                  <c:v>21.76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28-4B85-A339-851682E314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24.52</c:v>
                </c:pt>
                <c:pt idx="1">
                  <c:v>23.35</c:v>
                </c:pt>
                <c:pt idx="2">
                  <c:v>22.95</c:v>
                </c:pt>
                <c:pt idx="3">
                  <c:v>21.73</c:v>
                </c:pt>
                <c:pt idx="4">
                  <c:v>21.55</c:v>
                </c:pt>
                <c:pt idx="5">
                  <c:v>21.9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28-4B85-A339-851682E31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Average Tenure at Voluntary Separation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#,##0.00_);[Red]\(#,##0.00\)</c:formatCode>
                <c:ptCount val="6"/>
                <c:pt idx="0">
                  <c:v>5.54</c:v>
                </c:pt>
                <c:pt idx="1">
                  <c:v>4.6100000000000003</c:v>
                </c:pt>
                <c:pt idx="2">
                  <c:v>3.81</c:v>
                </c:pt>
                <c:pt idx="3">
                  <c:v>3.06</c:v>
                </c:pt>
                <c:pt idx="4">
                  <c:v>3.2765970591869515</c:v>
                </c:pt>
                <c:pt idx="5">
                  <c:v>2.96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B0-44A6-B7E6-43A2CB633D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5.8</c:v>
                </c:pt>
                <c:pt idx="1">
                  <c:v>4.84</c:v>
                </c:pt>
                <c:pt idx="2">
                  <c:v>4.1399999999999997</c:v>
                </c:pt>
                <c:pt idx="3">
                  <c:v>3.42</c:v>
                </c:pt>
                <c:pt idx="4">
                  <c:v>3.78</c:v>
                </c:pt>
                <c:pt idx="5">
                  <c:v>3.12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B0-44A6-B7E6-43A2CB633D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Average Tenure at Involuntary Separation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#,##0.00_);[Red]\(#,##0.00\)</c:formatCode>
                <c:ptCount val="6"/>
                <c:pt idx="0">
                  <c:v>4.8600000000000003</c:v>
                </c:pt>
                <c:pt idx="1">
                  <c:v>4.32</c:v>
                </c:pt>
                <c:pt idx="2">
                  <c:v>3.42</c:v>
                </c:pt>
                <c:pt idx="3">
                  <c:v>2.9</c:v>
                </c:pt>
                <c:pt idx="4">
                  <c:v>2.5104261106074341</c:v>
                </c:pt>
                <c:pt idx="5">
                  <c:v>2.91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2E-4EC1-B36A-BF734439B7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6.74</c:v>
                </c:pt>
                <c:pt idx="1">
                  <c:v>5.58</c:v>
                </c:pt>
                <c:pt idx="2">
                  <c:v>4.49</c:v>
                </c:pt>
                <c:pt idx="3">
                  <c:v>4.16</c:v>
                </c:pt>
                <c:pt idx="4">
                  <c:v>3.82</c:v>
                </c:pt>
                <c:pt idx="5">
                  <c:v>3.45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2E-4EC1-B36A-BF734439B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Headcount</a:t>
            </a:r>
            <a:r>
              <a:rPr lang="en-US" b="1" baseline="0" dirty="0"/>
              <a:t> by Tenure (System-Wide)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Records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Sheet1!$A$2:$A$43</c:f>
              <c:strCache>
                <c:ptCount val="42"/>
                <c:pt idx="0">
                  <c:v>Less than 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Over 40</c:v>
                </c:pt>
              </c:strCache>
            </c:strRef>
          </c:cat>
          <c:val>
            <c:numRef>
              <c:f>Sheet1!$B$2:$B$43</c:f>
              <c:numCache>
                <c:formatCode>General</c:formatCode>
                <c:ptCount val="42"/>
                <c:pt idx="0">
                  <c:v>7102</c:v>
                </c:pt>
                <c:pt idx="1">
                  <c:v>10730</c:v>
                </c:pt>
                <c:pt idx="2">
                  <c:v>6756</c:v>
                </c:pt>
                <c:pt idx="3">
                  <c:v>3408</c:v>
                </c:pt>
                <c:pt idx="4">
                  <c:v>4573</c:v>
                </c:pt>
                <c:pt idx="5">
                  <c:v>3686</c:v>
                </c:pt>
                <c:pt idx="6">
                  <c:v>3457</c:v>
                </c:pt>
                <c:pt idx="7">
                  <c:v>3132</c:v>
                </c:pt>
                <c:pt idx="8">
                  <c:v>2758</c:v>
                </c:pt>
                <c:pt idx="9">
                  <c:v>2364</c:v>
                </c:pt>
                <c:pt idx="10">
                  <c:v>1961</c:v>
                </c:pt>
                <c:pt idx="11">
                  <c:v>1636</c:v>
                </c:pt>
                <c:pt idx="12">
                  <c:v>1440</c:v>
                </c:pt>
                <c:pt idx="13">
                  <c:v>1121</c:v>
                </c:pt>
                <c:pt idx="14">
                  <c:v>754</c:v>
                </c:pt>
                <c:pt idx="15">
                  <c:v>1190</c:v>
                </c:pt>
                <c:pt idx="16">
                  <c:v>1536</c:v>
                </c:pt>
                <c:pt idx="17">
                  <c:v>1541</c:v>
                </c:pt>
                <c:pt idx="18">
                  <c:v>1471</c:v>
                </c:pt>
                <c:pt idx="19">
                  <c:v>1020</c:v>
                </c:pt>
                <c:pt idx="20">
                  <c:v>896</c:v>
                </c:pt>
                <c:pt idx="21">
                  <c:v>926</c:v>
                </c:pt>
                <c:pt idx="22">
                  <c:v>1073</c:v>
                </c:pt>
                <c:pt idx="23">
                  <c:v>960</c:v>
                </c:pt>
                <c:pt idx="24">
                  <c:v>872</c:v>
                </c:pt>
                <c:pt idx="25">
                  <c:v>739</c:v>
                </c:pt>
                <c:pt idx="26">
                  <c:v>646</c:v>
                </c:pt>
                <c:pt idx="27">
                  <c:v>489</c:v>
                </c:pt>
                <c:pt idx="28">
                  <c:v>492</c:v>
                </c:pt>
                <c:pt idx="29">
                  <c:v>438</c:v>
                </c:pt>
                <c:pt idx="30">
                  <c:v>319</c:v>
                </c:pt>
                <c:pt idx="31">
                  <c:v>168</c:v>
                </c:pt>
                <c:pt idx="32">
                  <c:v>107</c:v>
                </c:pt>
                <c:pt idx="33">
                  <c:v>161</c:v>
                </c:pt>
                <c:pt idx="34">
                  <c:v>149</c:v>
                </c:pt>
                <c:pt idx="35">
                  <c:v>94</c:v>
                </c:pt>
                <c:pt idx="36">
                  <c:v>70</c:v>
                </c:pt>
                <c:pt idx="37">
                  <c:v>49</c:v>
                </c:pt>
                <c:pt idx="38">
                  <c:v>43</c:v>
                </c:pt>
                <c:pt idx="39">
                  <c:v>26</c:v>
                </c:pt>
                <c:pt idx="40">
                  <c:v>21</c:v>
                </c:pt>
                <c:pt idx="41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DF-4127-A1E3-1D1F070F2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0637784"/>
        <c:axId val="634451128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Cumulative Portion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4504506677352156E-2"/>
                  <c:y val="-0.1268520311414988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5B-498E-82B2-1C6F874FDA6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Sheet1!$A$2:$A$43</c:f>
              <c:strCache>
                <c:ptCount val="42"/>
                <c:pt idx="0">
                  <c:v>Less than 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Over 40</c:v>
                </c:pt>
              </c:strCache>
            </c:strRef>
          </c:cat>
          <c:val>
            <c:numRef>
              <c:f>Sheet1!$C$2:$C$43</c:f>
              <c:numCache>
                <c:formatCode>General</c:formatCode>
                <c:ptCount val="42"/>
                <c:pt idx="0">
                  <c:v>0.1008835478280633</c:v>
                </c:pt>
                <c:pt idx="1">
                  <c:v>0.25330265064348423</c:v>
                </c:pt>
                <c:pt idx="2">
                  <c:v>0.34927128611608288</c:v>
                </c:pt>
                <c:pt idx="3">
                  <c:v>0.39768175232250919</c:v>
                </c:pt>
                <c:pt idx="4">
                  <c:v>0.462640984118867</c:v>
                </c:pt>
                <c:pt idx="5">
                  <c:v>0.51500042614847008</c:v>
                </c:pt>
                <c:pt idx="6">
                  <c:v>0.56410693485610386</c:v>
                </c:pt>
                <c:pt idx="7">
                  <c:v>0.60859683513736185</c:v>
                </c:pt>
                <c:pt idx="8">
                  <c:v>0.64777408449103668</c:v>
                </c:pt>
                <c:pt idx="9">
                  <c:v>0.68135458393704362</c:v>
                </c:pt>
                <c:pt idx="10">
                  <c:v>0.70921048893434468</c:v>
                </c:pt>
                <c:pt idx="11">
                  <c:v>0.73244978550526996</c:v>
                </c:pt>
                <c:pt idx="12">
                  <c:v>0.75290491207136556</c:v>
                </c:pt>
                <c:pt idx="13">
                  <c:v>0.76882865990511084</c:v>
                </c:pt>
                <c:pt idx="14">
                  <c:v>0.77953919145430262</c:v>
                </c:pt>
                <c:pt idx="15">
                  <c:v>0.79644308076934001</c:v>
                </c:pt>
                <c:pt idx="16">
                  <c:v>0.81826188243984199</c:v>
                </c:pt>
                <c:pt idx="17">
                  <c:v>0.84015170885536516</c:v>
                </c:pt>
                <c:pt idx="18">
                  <c:v>0.86104718884059206</c:v>
                </c:pt>
                <c:pt idx="19">
                  <c:v>0.87553623682490977</c:v>
                </c:pt>
                <c:pt idx="20">
                  <c:v>0.88826387113270266</c:v>
                </c:pt>
                <c:pt idx="21">
                  <c:v>0.90141765391062245</c:v>
                </c:pt>
                <c:pt idx="22">
                  <c:v>0.91665956419216454</c:v>
                </c:pt>
                <c:pt idx="23">
                  <c:v>0.93029631523622824</c:v>
                </c:pt>
                <c:pt idx="24">
                  <c:v>0.94268303076791948</c:v>
                </c:pt>
                <c:pt idx="25">
                  <c:v>0.95318048808204769</c:v>
                </c:pt>
                <c:pt idx="26">
                  <c:v>0.96235688513878226</c:v>
                </c:pt>
                <c:pt idx="27">
                  <c:v>0.96930310520185226</c:v>
                </c:pt>
                <c:pt idx="28">
                  <c:v>0.97629194011193488</c:v>
                </c:pt>
                <c:pt idx="29">
                  <c:v>0.98251370777578895</c:v>
                </c:pt>
                <c:pt idx="30">
                  <c:v>0.98704508650813927</c:v>
                </c:pt>
                <c:pt idx="31">
                  <c:v>0.98943151794085038</c:v>
                </c:pt>
                <c:pt idx="32">
                  <c:v>0.9909514474843033</c:v>
                </c:pt>
                <c:pt idx="33">
                  <c:v>0.99323844427398478</c:v>
                </c:pt>
                <c:pt idx="34">
                  <c:v>0.99535498167561554</c:v>
                </c:pt>
                <c:pt idx="35">
                  <c:v>0.99669024688201346</c:v>
                </c:pt>
                <c:pt idx="36">
                  <c:v>0.99768459331230974</c:v>
                </c:pt>
                <c:pt idx="37">
                  <c:v>0.99838063581351721</c:v>
                </c:pt>
                <c:pt idx="38">
                  <c:v>0.99899144862069922</c:v>
                </c:pt>
                <c:pt idx="39">
                  <c:v>0.99936077729480932</c:v>
                </c:pt>
                <c:pt idx="40">
                  <c:v>0.99965908122389824</c:v>
                </c:pt>
                <c:pt idx="41">
                  <c:v>0.99999999999999978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DF-4127-A1E3-1D1F070F2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720560"/>
        <c:axId val="586350704"/>
      </c:lineChart>
      <c:catAx>
        <c:axId val="720637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451128"/>
        <c:crosses val="autoZero"/>
        <c:auto val="1"/>
        <c:lblAlgn val="ctr"/>
        <c:lblOffset val="100"/>
        <c:noMultiLvlLbl val="0"/>
      </c:catAx>
      <c:valAx>
        <c:axId val="634451128"/>
        <c:scaling>
          <c:orientation val="minMax"/>
          <c:max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0637784"/>
        <c:crosses val="autoZero"/>
        <c:crossBetween val="between"/>
        <c:majorUnit val="3000"/>
      </c:valAx>
      <c:valAx>
        <c:axId val="586350704"/>
        <c:scaling>
          <c:orientation val="minMax"/>
          <c:max val="1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720560"/>
        <c:crosses val="max"/>
        <c:crossBetween val="between"/>
        <c:majorUnit val="0.25"/>
      </c:valAx>
      <c:catAx>
        <c:axId val="136720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63507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Separations</a:t>
            </a:r>
            <a:r>
              <a:rPr lang="en-US" b="1" baseline="0" dirty="0"/>
              <a:t> by Tenure (System-Wide)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Records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Sheet1!$A$2:$A$43</c:f>
              <c:strCache>
                <c:ptCount val="42"/>
                <c:pt idx="0">
                  <c:v>Less than 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Over 40</c:v>
                </c:pt>
              </c:strCache>
            </c:strRef>
          </c:cat>
          <c:val>
            <c:numRef>
              <c:f>Sheet1!$B$2:$B$43</c:f>
              <c:numCache>
                <c:formatCode>General</c:formatCode>
                <c:ptCount val="42"/>
                <c:pt idx="0">
                  <c:v>2002</c:v>
                </c:pt>
                <c:pt idx="1">
                  <c:v>5748</c:v>
                </c:pt>
                <c:pt idx="2">
                  <c:v>2280</c:v>
                </c:pt>
                <c:pt idx="3">
                  <c:v>1793</c:v>
                </c:pt>
                <c:pt idx="4">
                  <c:v>750</c:v>
                </c:pt>
                <c:pt idx="5">
                  <c:v>551</c:v>
                </c:pt>
                <c:pt idx="6">
                  <c:v>650</c:v>
                </c:pt>
                <c:pt idx="7">
                  <c:v>364</c:v>
                </c:pt>
                <c:pt idx="8">
                  <c:v>265</c:v>
                </c:pt>
                <c:pt idx="9">
                  <c:v>202</c:v>
                </c:pt>
                <c:pt idx="10">
                  <c:v>158</c:v>
                </c:pt>
                <c:pt idx="11">
                  <c:v>190</c:v>
                </c:pt>
                <c:pt idx="12">
                  <c:v>133</c:v>
                </c:pt>
                <c:pt idx="13">
                  <c:v>86</c:v>
                </c:pt>
                <c:pt idx="14">
                  <c:v>66</c:v>
                </c:pt>
                <c:pt idx="15">
                  <c:v>86</c:v>
                </c:pt>
                <c:pt idx="16">
                  <c:v>111</c:v>
                </c:pt>
                <c:pt idx="17">
                  <c:v>110</c:v>
                </c:pt>
                <c:pt idx="18">
                  <c:v>116</c:v>
                </c:pt>
                <c:pt idx="19">
                  <c:v>71</c:v>
                </c:pt>
                <c:pt idx="20">
                  <c:v>70</c:v>
                </c:pt>
                <c:pt idx="21">
                  <c:v>72</c:v>
                </c:pt>
                <c:pt idx="22">
                  <c:v>62</c:v>
                </c:pt>
                <c:pt idx="23">
                  <c:v>61</c:v>
                </c:pt>
                <c:pt idx="24">
                  <c:v>59</c:v>
                </c:pt>
                <c:pt idx="25">
                  <c:v>55</c:v>
                </c:pt>
                <c:pt idx="26">
                  <c:v>41</c:v>
                </c:pt>
                <c:pt idx="27">
                  <c:v>42</c:v>
                </c:pt>
                <c:pt idx="28">
                  <c:v>65</c:v>
                </c:pt>
                <c:pt idx="29">
                  <c:v>105</c:v>
                </c:pt>
                <c:pt idx="30">
                  <c:v>69</c:v>
                </c:pt>
                <c:pt idx="31">
                  <c:v>50</c:v>
                </c:pt>
                <c:pt idx="32">
                  <c:v>19</c:v>
                </c:pt>
                <c:pt idx="33">
                  <c:v>18</c:v>
                </c:pt>
                <c:pt idx="34">
                  <c:v>17</c:v>
                </c:pt>
                <c:pt idx="35">
                  <c:v>15</c:v>
                </c:pt>
                <c:pt idx="36">
                  <c:v>14</c:v>
                </c:pt>
                <c:pt idx="37">
                  <c:v>9</c:v>
                </c:pt>
                <c:pt idx="38">
                  <c:v>10</c:v>
                </c:pt>
                <c:pt idx="39">
                  <c:v>5</c:v>
                </c:pt>
                <c:pt idx="40">
                  <c:v>4</c:v>
                </c:pt>
                <c:pt idx="41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FE-43EE-A4F4-EF01F0BF6E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0637784"/>
        <c:axId val="634451128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Cumulative Portion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07-4E51-ACA7-2DCAC5C29B5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07-4E51-ACA7-2DCAC5C29B5F}"/>
                </c:ext>
              </c:extLst>
            </c:dLbl>
            <c:dLbl>
              <c:idx val="2"/>
              <c:layout>
                <c:manualLayout>
                  <c:x val="-2.4504506677352156E-2"/>
                  <c:y val="-0.13215189493082638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07-4E51-ACA7-2DCAC5C29B5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07-4E51-ACA7-2DCAC5C29B5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07-4E51-ACA7-2DCAC5C29B5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07-4E51-ACA7-2DCAC5C29B5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07-4E51-ACA7-2DCAC5C29B5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07-4E51-ACA7-2DCAC5C29B5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07-4E51-ACA7-2DCAC5C29B5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07-4E51-ACA7-2DCAC5C29B5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F07-4E51-ACA7-2DCAC5C29B5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F07-4E51-ACA7-2DCAC5C29B5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F07-4E51-ACA7-2DCAC5C29B5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F07-4E51-ACA7-2DCAC5C29B5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F07-4E51-ACA7-2DCAC5C29B5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F07-4E51-ACA7-2DCAC5C29B5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F07-4E51-ACA7-2DCAC5C29B5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F07-4E51-ACA7-2DCAC5C29B5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F07-4E51-ACA7-2DCAC5C29B5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F07-4E51-ACA7-2DCAC5C29B5F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F07-4E51-ACA7-2DCAC5C29B5F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F07-4E51-ACA7-2DCAC5C29B5F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F07-4E51-ACA7-2DCAC5C29B5F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F07-4E51-ACA7-2DCAC5C29B5F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F07-4E51-ACA7-2DCAC5C29B5F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F07-4E51-ACA7-2DCAC5C29B5F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F07-4E51-ACA7-2DCAC5C29B5F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F07-4E51-ACA7-2DCAC5C29B5F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F07-4E51-ACA7-2DCAC5C29B5F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F07-4E51-ACA7-2DCAC5C29B5F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F07-4E51-ACA7-2DCAC5C29B5F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F07-4E51-ACA7-2DCAC5C29B5F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F07-4E51-ACA7-2DCAC5C29B5F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F07-4E51-ACA7-2DCAC5C29B5F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F07-4E51-ACA7-2DCAC5C29B5F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9F07-4E51-ACA7-2DCAC5C29B5F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F07-4E51-ACA7-2DCAC5C29B5F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9F07-4E51-ACA7-2DCAC5C29B5F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9F07-4E51-ACA7-2DCAC5C29B5F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9F07-4E51-ACA7-2DCAC5C29B5F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9F07-4E51-ACA7-2DCAC5C29B5F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9F07-4E51-ACA7-2DCAC5C29B5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Sheet1!$A$2:$A$43</c:f>
              <c:strCache>
                <c:ptCount val="42"/>
                <c:pt idx="0">
                  <c:v>Less than 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Over 40</c:v>
                </c:pt>
              </c:strCache>
            </c:strRef>
          </c:cat>
          <c:val>
            <c:numRef>
              <c:f>Sheet1!$C$2:$C$43</c:f>
              <c:numCache>
                <c:formatCode>General</c:formatCode>
                <c:ptCount val="42"/>
                <c:pt idx="0">
                  <c:v>0.12059514487079091</c:v>
                </c:pt>
                <c:pt idx="1">
                  <c:v>0.46683934702728752</c:v>
                </c:pt>
                <c:pt idx="2">
                  <c:v>0.60418047105596051</c:v>
                </c:pt>
                <c:pt idx="3">
                  <c:v>0.71218601289078975</c:v>
                </c:pt>
                <c:pt idx="4">
                  <c:v>0.75736401421601118</c:v>
                </c:pt>
                <c:pt idx="5">
                  <c:v>0.79055478585627381</c:v>
                </c:pt>
                <c:pt idx="6">
                  <c:v>0.82970905367146564</c:v>
                </c:pt>
                <c:pt idx="7">
                  <c:v>0.85163544364797306</c:v>
                </c:pt>
                <c:pt idx="8">
                  <c:v>0.86759833744955128</c:v>
                </c:pt>
                <c:pt idx="9">
                  <c:v>0.87976627913981087</c:v>
                </c:pt>
                <c:pt idx="10">
                  <c:v>0.88928377808565751</c:v>
                </c:pt>
                <c:pt idx="11">
                  <c:v>0.90072887175471361</c:v>
                </c:pt>
                <c:pt idx="12">
                  <c:v>0.90874043732305287</c:v>
                </c:pt>
                <c:pt idx="13">
                  <c:v>0.91392084814167829</c:v>
                </c:pt>
                <c:pt idx="14">
                  <c:v>0.91789651225829771</c:v>
                </c:pt>
                <c:pt idx="15">
                  <c:v>0.92307692307692313</c:v>
                </c:pt>
                <c:pt idx="16">
                  <c:v>0.92976326727305592</c:v>
                </c:pt>
                <c:pt idx="17">
                  <c:v>0.9363893741340884</c:v>
                </c:pt>
                <c:pt idx="18">
                  <c:v>0.94337690500572269</c:v>
                </c:pt>
                <c:pt idx="19">
                  <c:v>0.94765375579784361</c:v>
                </c:pt>
                <c:pt idx="20">
                  <c:v>0.95187036925486423</c:v>
                </c:pt>
                <c:pt idx="21">
                  <c:v>0.95620745738208546</c:v>
                </c:pt>
                <c:pt idx="22">
                  <c:v>0.9599421721583038</c:v>
                </c:pt>
                <c:pt idx="23">
                  <c:v>0.96361664959942184</c:v>
                </c:pt>
                <c:pt idx="24">
                  <c:v>0.96717065237033928</c:v>
                </c:pt>
                <c:pt idx="25">
                  <c:v>0.97048370580085552</c:v>
                </c:pt>
                <c:pt idx="26">
                  <c:v>0.97295343653996758</c:v>
                </c:pt>
                <c:pt idx="27">
                  <c:v>0.97548340461417993</c:v>
                </c:pt>
                <c:pt idx="28">
                  <c:v>0.97939883139569917</c:v>
                </c:pt>
                <c:pt idx="29">
                  <c:v>0.98572375158123016</c:v>
                </c:pt>
                <c:pt idx="30">
                  <c:v>0.98988012770315048</c:v>
                </c:pt>
                <c:pt idx="31">
                  <c:v>0.99289199445816523</c:v>
                </c:pt>
                <c:pt idx="32">
                  <c:v>0.99403650382507081</c:v>
                </c:pt>
                <c:pt idx="33">
                  <c:v>0.99512077585687608</c:v>
                </c:pt>
                <c:pt idx="34">
                  <c:v>0.99614481055358106</c:v>
                </c:pt>
                <c:pt idx="35">
                  <c:v>0.99704837058008544</c:v>
                </c:pt>
                <c:pt idx="36">
                  <c:v>0.99789169327148952</c:v>
                </c:pt>
                <c:pt idx="37">
                  <c:v>0.99843382928739222</c:v>
                </c:pt>
                <c:pt idx="38">
                  <c:v>0.99903620263839521</c:v>
                </c:pt>
                <c:pt idx="39">
                  <c:v>0.99933738931389671</c:v>
                </c:pt>
                <c:pt idx="40">
                  <c:v>0.9995783386542979</c:v>
                </c:pt>
                <c:pt idx="4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FE-43EE-A4F4-EF01F0BF6E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720560"/>
        <c:axId val="586350704"/>
      </c:lineChart>
      <c:catAx>
        <c:axId val="720637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451128"/>
        <c:crosses val="autoZero"/>
        <c:auto val="1"/>
        <c:lblAlgn val="ctr"/>
        <c:lblOffset val="100"/>
        <c:noMultiLvlLbl val="0"/>
      </c:catAx>
      <c:valAx>
        <c:axId val="634451128"/>
        <c:scaling>
          <c:orientation val="minMax"/>
          <c:max val="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0637784"/>
        <c:crosses val="autoZero"/>
        <c:crossBetween val="between"/>
        <c:majorUnit val="1500"/>
      </c:valAx>
      <c:valAx>
        <c:axId val="586350704"/>
        <c:scaling>
          <c:orientation val="minMax"/>
          <c:max val="1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720560"/>
        <c:crosses val="max"/>
        <c:crossBetween val="between"/>
        <c:majorUnit val="0.25"/>
      </c:valAx>
      <c:catAx>
        <c:axId val="136720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63507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System-Wide (All Records)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 Hire v Term'!$B$1</c:f>
              <c:strCache>
                <c:ptCount val="1"/>
                <c:pt idx="0">
                  <c:v>Hires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 Hire v Term'!$A$2:$A$7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'2 Hire v Term'!$B$2:$B$7</c:f>
              <c:numCache>
                <c:formatCode>#,##0_);[Red]\(#,##0\)</c:formatCode>
                <c:ptCount val="6"/>
                <c:pt idx="0">
                  <c:v>23812</c:v>
                </c:pt>
                <c:pt idx="1">
                  <c:v>22936</c:v>
                </c:pt>
                <c:pt idx="2">
                  <c:v>20381</c:v>
                </c:pt>
                <c:pt idx="3">
                  <c:v>18241</c:v>
                </c:pt>
                <c:pt idx="4">
                  <c:v>20865</c:v>
                </c:pt>
                <c:pt idx="5">
                  <c:v>17367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7E-4AE9-83E3-666E767336D2}"/>
            </c:ext>
          </c:extLst>
        </c:ser>
        <c:ser>
          <c:idx val="1"/>
          <c:order val="1"/>
          <c:tx>
            <c:strRef>
              <c:f>'2 Hire v Term'!$C$1</c:f>
              <c:strCache>
                <c:ptCount val="1"/>
                <c:pt idx="0">
                  <c:v>Separations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 Hire v Term'!$A$2:$A$7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'2 Hire v Term'!$C$2:$C$7</c:f>
              <c:numCache>
                <c:formatCode>#,##0_);[Red]\(#,##0\)</c:formatCode>
                <c:ptCount val="6"/>
                <c:pt idx="0">
                  <c:v>24115</c:v>
                </c:pt>
                <c:pt idx="1">
                  <c:v>24156</c:v>
                </c:pt>
                <c:pt idx="2">
                  <c:v>21953</c:v>
                </c:pt>
                <c:pt idx="3">
                  <c:v>21586</c:v>
                </c:pt>
                <c:pt idx="4">
                  <c:v>22756</c:v>
                </c:pt>
                <c:pt idx="5">
                  <c:v>16601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7E-4AE9-83E3-666E76733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4241040"/>
        <c:axId val="944251840"/>
      </c:barChart>
      <c:catAx>
        <c:axId val="94424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4251840"/>
        <c:crosses val="autoZero"/>
        <c:auto val="1"/>
        <c:lblAlgn val="ctr"/>
        <c:lblOffset val="100"/>
        <c:noMultiLvlLbl val="0"/>
      </c:catAx>
      <c:valAx>
        <c:axId val="94425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424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Hiring by Generation FYTD 2023 (Apr.)</a:t>
            </a:r>
          </a:p>
          <a:p>
            <a:pPr>
              <a:defRPr sz="1800" b="1"/>
            </a:pPr>
            <a:r>
              <a:rPr lang="en-US" sz="1800" b="1" dirty="0"/>
              <a:t>System-Wide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87B-4E77-B7BB-BC2CB078CB8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87B-4E77-B7BB-BC2CB078CB86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87B-4E77-B7BB-BC2CB078CB86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87B-4E77-B7BB-BC2CB078CB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87B-4E77-B7BB-BC2CB078CB86}"/>
              </c:ext>
            </c:extLst>
          </c:dPt>
          <c:dLbls>
            <c:dLbl>
              <c:idx val="0"/>
              <c:layout>
                <c:manualLayout>
                  <c:x val="-4.428290228876519E-17"/>
                  <c:y val="-0.1050711298455785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7B-4E77-B7BB-BC2CB078CB8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Veterans</c:v>
                </c:pt>
                <c:pt idx="1">
                  <c:v>Baby Boomers</c:v>
                </c:pt>
                <c:pt idx="2">
                  <c:v>Generation X</c:v>
                </c:pt>
                <c:pt idx="3">
                  <c:v>Millennials</c:v>
                </c:pt>
                <c:pt idx="4">
                  <c:v>Generation Z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</c:v>
                </c:pt>
                <c:pt idx="1">
                  <c:v>1527</c:v>
                </c:pt>
                <c:pt idx="2">
                  <c:v>3901</c:v>
                </c:pt>
                <c:pt idx="3">
                  <c:v>7518</c:v>
                </c:pt>
                <c:pt idx="4">
                  <c:v>2718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87B-4E77-B7BB-BC2CB078C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Employees by Generation End Apr. 2023</a:t>
            </a:r>
          </a:p>
          <a:p>
            <a:pPr>
              <a:defRPr sz="1800" b="1"/>
            </a:pPr>
            <a:r>
              <a:rPr lang="en-US" sz="1800" b="1" dirty="0"/>
              <a:t>System-Wide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CB-4ADC-8737-4E76FE889CA2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CB-4ADC-8737-4E76FE889CA2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CB-4ADC-8737-4E76FE889CA2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CB-4ADC-8737-4E76FE889CA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2CB-4ADC-8737-4E76FE889CA2}"/>
              </c:ext>
            </c:extLst>
          </c:dPt>
          <c:dLbls>
            <c:dLbl>
              <c:idx val="0"/>
              <c:layout>
                <c:manualLayout>
                  <c:x val="-4.428290228876519E-17"/>
                  <c:y val="-0.1050711298455785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CB-4ADC-8737-4E76FE889CA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Veterans</c:v>
                </c:pt>
                <c:pt idx="1">
                  <c:v>Baby Boomers</c:v>
                </c:pt>
                <c:pt idx="2">
                  <c:v>Generation X</c:v>
                </c:pt>
                <c:pt idx="3">
                  <c:v>Millennials</c:v>
                </c:pt>
                <c:pt idx="4">
                  <c:v>Generation Z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338</c:v>
                </c:pt>
                <c:pt idx="1">
                  <c:v>13153</c:v>
                </c:pt>
                <c:pt idx="2">
                  <c:v>27372</c:v>
                </c:pt>
                <c:pt idx="3">
                  <c:v>26262</c:v>
                </c:pt>
                <c:pt idx="4">
                  <c:v>3273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2CB-4ADC-8737-4E76FE889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Average Age at Hire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#,##0.00_);[Red]\(#,##0.00\)</c:formatCode>
                <c:ptCount val="6"/>
                <c:pt idx="0">
                  <c:v>35.886039077726885</c:v>
                </c:pt>
                <c:pt idx="1">
                  <c:v>36.877163903023231</c:v>
                </c:pt>
                <c:pt idx="2">
                  <c:v>36.493532549399845</c:v>
                </c:pt>
                <c:pt idx="3">
                  <c:v>37.034057427953869</c:v>
                </c:pt>
                <c:pt idx="4">
                  <c:v>37.888767334533298</c:v>
                </c:pt>
                <c:pt idx="5">
                  <c:v>38.479999999999997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74-4A5C-90AD-F32C470CD5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#,##0.00_);[Red]\(#,##0.00\)</c:formatCode>
                <c:ptCount val="6"/>
                <c:pt idx="0">
                  <c:v>35.139137390267813</c:v>
                </c:pt>
                <c:pt idx="1">
                  <c:v>35.548796253618349</c:v>
                </c:pt>
                <c:pt idx="2">
                  <c:v>35.653772483621324</c:v>
                </c:pt>
                <c:pt idx="3">
                  <c:v>35.752826622351527</c:v>
                </c:pt>
                <c:pt idx="4">
                  <c:v>37.195890145943487</c:v>
                </c:pt>
                <c:pt idx="5">
                  <c:v>37.03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74-4A5C-90AD-F32C470CD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Average Age at New Hire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#,##0.00_);[Red]\(#,##0.00\)</c:formatCode>
                <c:ptCount val="6"/>
                <c:pt idx="0">
                  <c:v>35.057945406044979</c:v>
                </c:pt>
                <c:pt idx="1">
                  <c:v>35.889960959202654</c:v>
                </c:pt>
                <c:pt idx="2">
                  <c:v>35.396514112279547</c:v>
                </c:pt>
                <c:pt idx="3">
                  <c:v>36.061547286246785</c:v>
                </c:pt>
                <c:pt idx="4">
                  <c:v>36.943614985683915</c:v>
                </c:pt>
                <c:pt idx="5">
                  <c:v>37.56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94-4D6C-959B-EC0909D8B5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#,##0.00_);[Red]\(#,##0.00\)</c:formatCode>
                <c:ptCount val="6"/>
                <c:pt idx="0">
                  <c:v>34.378528237958641</c:v>
                </c:pt>
                <c:pt idx="1">
                  <c:v>34.575355795591442</c:v>
                </c:pt>
                <c:pt idx="2">
                  <c:v>34.739652810262307</c:v>
                </c:pt>
                <c:pt idx="3">
                  <c:v>34.803970273345342</c:v>
                </c:pt>
                <c:pt idx="4">
                  <c:v>36.322583539132516</c:v>
                </c:pt>
                <c:pt idx="5">
                  <c:v>36.19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C94-4D6C-959B-EC0909D8B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Average Age at Rehire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#,##0.00_);[Red]\(#,##0.00\)</c:formatCode>
                <c:ptCount val="6"/>
                <c:pt idx="0">
                  <c:v>39.284421776706367</c:v>
                </c:pt>
                <c:pt idx="1">
                  <c:v>40.859844967779416</c:v>
                </c:pt>
                <c:pt idx="2">
                  <c:v>40.979039759271537</c:v>
                </c:pt>
                <c:pt idx="3">
                  <c:v>41.270976977024745</c:v>
                </c:pt>
                <c:pt idx="4">
                  <c:v>41.622254391927321</c:v>
                </c:pt>
                <c:pt idx="5">
                  <c:v>42.4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9D-4D7B-8ADD-2CBF7C5091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#,##0.00_);[Red]\(#,##0.00\)</c:formatCode>
                <c:ptCount val="6"/>
                <c:pt idx="0">
                  <c:v>39.320309025749296</c:v>
                </c:pt>
                <c:pt idx="1">
                  <c:v>40.297398994277756</c:v>
                </c:pt>
                <c:pt idx="2">
                  <c:v>39.435298256885609</c:v>
                </c:pt>
                <c:pt idx="3">
                  <c:v>39.774452007328712</c:v>
                </c:pt>
                <c:pt idx="4">
                  <c:v>40.700975246801264</c:v>
                </c:pt>
                <c:pt idx="5">
                  <c:v>40.85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9D-4D7B-8ADD-2CBF7C509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Jobs Posted at TGC Site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9135</c:v>
                </c:pt>
                <c:pt idx="1">
                  <c:v>10862</c:v>
                </c:pt>
                <c:pt idx="2">
                  <c:v>9677</c:v>
                </c:pt>
                <c:pt idx="3">
                  <c:v>10795</c:v>
                </c:pt>
                <c:pt idx="4">
                  <c:v>13924</c:v>
                </c:pt>
                <c:pt idx="5">
                  <c:v>11214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E1-40A7-94A4-86C34CD3DA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Applications Submitted to Jobs Posted at TGC Site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556603</c:v>
                </c:pt>
                <c:pt idx="1">
                  <c:v>562505</c:v>
                </c:pt>
                <c:pt idx="2">
                  <c:v>416496</c:v>
                </c:pt>
                <c:pt idx="3">
                  <c:v>247149</c:v>
                </c:pt>
                <c:pt idx="4">
                  <c:v>211132</c:v>
                </c:pt>
                <c:pt idx="5">
                  <c:v>213636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AD-4C15-9A55-49CF4733F5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Applications Submitted per Job Posted at TGC Site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60.930815544608649</c:v>
                </c:pt>
                <c:pt idx="1">
                  <c:v>51.786503406370834</c:v>
                </c:pt>
                <c:pt idx="2">
                  <c:v>43.039785057352482</c:v>
                </c:pt>
                <c:pt idx="3">
                  <c:v>22.894766095414543</c:v>
                </c:pt>
                <c:pt idx="4">
                  <c:v>15.163171502441827</c:v>
                </c:pt>
                <c:pt idx="5">
                  <c:v>19.050829320492241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F6-44CA-B2FA-118CC424E1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Entities Posting Jobs at TGC Site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79</c:v>
                </c:pt>
                <c:pt idx="1">
                  <c:v>87</c:v>
                </c:pt>
                <c:pt idx="2">
                  <c:v>84</c:v>
                </c:pt>
                <c:pt idx="3">
                  <c:v>86</c:v>
                </c:pt>
                <c:pt idx="4">
                  <c:v>90</c:v>
                </c:pt>
                <c:pt idx="5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E1-486C-A155-8C7BD58BF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Highest Educational Level (System-Wide)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HS or N/A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0.14972105048305892</c:v>
                </c:pt>
                <c:pt idx="1">
                  <c:v>0.15750427488521765</c:v>
                </c:pt>
                <c:pt idx="2">
                  <c:v>0.15390965915791957</c:v>
                </c:pt>
                <c:pt idx="3">
                  <c:v>0.15116279069767441</c:v>
                </c:pt>
                <c:pt idx="4">
                  <c:v>0.15095570407020395</c:v>
                </c:pt>
                <c:pt idx="5">
                  <c:v>0.15152812259224382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55-4BF9-8535-DA0A96A5AA6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HS or Equiv.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Sheet1!$C$2:$C$7</c:f>
              <c:numCache>
                <c:formatCode>0.0%</c:formatCode>
                <c:ptCount val="6"/>
                <c:pt idx="0">
                  <c:v>0.1965029255681045</c:v>
                </c:pt>
                <c:pt idx="1">
                  <c:v>0.20835857871847693</c:v>
                </c:pt>
                <c:pt idx="2">
                  <c:v>0.21456932814404214</c:v>
                </c:pt>
                <c:pt idx="3">
                  <c:v>0.2295061292438077</c:v>
                </c:pt>
                <c:pt idx="4">
                  <c:v>0.24218144223313517</c:v>
                </c:pt>
                <c:pt idx="5">
                  <c:v>0.25121381486418726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55-4BF9-8535-DA0A96A5AA6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Tech., Assoc., and Some Coll.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Sheet1!$D$2:$D$7</c:f>
              <c:numCache>
                <c:formatCode>0.0%</c:formatCode>
                <c:ptCount val="6"/>
                <c:pt idx="0">
                  <c:v>0.14022315961355286</c:v>
                </c:pt>
                <c:pt idx="1">
                  <c:v>0.14789083222253638</c:v>
                </c:pt>
                <c:pt idx="2">
                  <c:v>0.14924453879519337</c:v>
                </c:pt>
                <c:pt idx="3">
                  <c:v>0.15497149775513291</c:v>
                </c:pt>
                <c:pt idx="4">
                  <c:v>0.15816810053046806</c:v>
                </c:pt>
                <c:pt idx="5">
                  <c:v>0.15697041593797009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55-4BF9-8535-DA0A96A5AA6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 and Some Grad.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Sheet1!$E$2:$E$7</c:f>
              <c:numCache>
                <c:formatCode>0.0%</c:formatCode>
                <c:ptCount val="6"/>
                <c:pt idx="0">
                  <c:v>0.17934412845285072</c:v>
                </c:pt>
                <c:pt idx="1">
                  <c:v>0.19077432645312437</c:v>
                </c:pt>
                <c:pt idx="2">
                  <c:v>0.18931739854018426</c:v>
                </c:pt>
                <c:pt idx="3">
                  <c:v>0.18774907935226756</c:v>
                </c:pt>
                <c:pt idx="4">
                  <c:v>0.18502381567773141</c:v>
                </c:pt>
                <c:pt idx="5">
                  <c:v>0.18168698863844826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55-4BF9-8535-DA0A96A5AA6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Grad. and Prof.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Sheet1!$F$2:$F$7</c:f>
              <c:numCache>
                <c:formatCode>0.0%</c:formatCode>
                <c:ptCount val="6"/>
                <c:pt idx="0">
                  <c:v>0.116913865832086</c:v>
                </c:pt>
                <c:pt idx="1">
                  <c:v>0.12434193696059027</c:v>
                </c:pt>
                <c:pt idx="2">
                  <c:v>0.12425469460497177</c:v>
                </c:pt>
                <c:pt idx="3">
                  <c:v>0.12388387226958583</c:v>
                </c:pt>
                <c:pt idx="4">
                  <c:v>0.12161380447759357</c:v>
                </c:pt>
                <c:pt idx="5">
                  <c:v>0.11771252461261879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55-4BF9-8535-DA0A96A5A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3770648"/>
        <c:axId val="653776408"/>
      </c:barChart>
      <c:catAx>
        <c:axId val="653770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Executive Branch (FT, Non-Temp., 0 Rec.</a:t>
            </a:r>
            <a:r>
              <a:rPr lang="en-US" sz="1800" b="1" baseline="0" dirty="0"/>
              <a:t>)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 Hire v Term'!$B$17</c:f>
              <c:strCache>
                <c:ptCount val="1"/>
                <c:pt idx="0">
                  <c:v>Hires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 Hire v Term'!$A$18:$A$23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'2 Hire v Term'!$B$18:$B$23</c:f>
              <c:numCache>
                <c:formatCode>#,##0_);[Red]\(#,##0\)</c:formatCode>
                <c:ptCount val="6"/>
                <c:pt idx="0">
                  <c:v>10200</c:v>
                </c:pt>
                <c:pt idx="1">
                  <c:v>11139</c:v>
                </c:pt>
                <c:pt idx="2">
                  <c:v>9192</c:v>
                </c:pt>
                <c:pt idx="3">
                  <c:v>7548</c:v>
                </c:pt>
                <c:pt idx="4">
                  <c:v>10334</c:v>
                </c:pt>
                <c:pt idx="5">
                  <c:v>10085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A1-484D-8EC5-3D5F8CC695C5}"/>
            </c:ext>
          </c:extLst>
        </c:ser>
        <c:ser>
          <c:idx val="1"/>
          <c:order val="1"/>
          <c:tx>
            <c:strRef>
              <c:f>'2 Hire v Term'!$C$17</c:f>
              <c:strCache>
                <c:ptCount val="1"/>
                <c:pt idx="0">
                  <c:v>Separations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 Hire v Term'!$A$18:$A$23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'2 Hire v Term'!$C$18:$C$23</c:f>
              <c:numCache>
                <c:formatCode>#,##0_);[Red]\(#,##0\)</c:formatCode>
                <c:ptCount val="6"/>
                <c:pt idx="0">
                  <c:v>10784</c:v>
                </c:pt>
                <c:pt idx="1">
                  <c:v>12243</c:v>
                </c:pt>
                <c:pt idx="2">
                  <c:v>11152</c:v>
                </c:pt>
                <c:pt idx="3">
                  <c:v>11054</c:v>
                </c:pt>
                <c:pt idx="4">
                  <c:v>11492</c:v>
                </c:pt>
                <c:pt idx="5">
                  <c:v>8293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A1-484D-8EC5-3D5F8CC695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4223760"/>
        <c:axId val="944224120"/>
      </c:barChart>
      <c:catAx>
        <c:axId val="94422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4224120"/>
        <c:crosses val="autoZero"/>
        <c:auto val="1"/>
        <c:lblAlgn val="ctr"/>
        <c:lblOffset val="100"/>
        <c:noMultiLvlLbl val="0"/>
      </c:catAx>
      <c:valAx>
        <c:axId val="944224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422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Highest Educational Level (Exec. Branch, FT, Non-Temp., 0 Rec.))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HS or N/A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0.15079332873432619</c:v>
                </c:pt>
                <c:pt idx="1">
                  <c:v>0.16272830461252707</c:v>
                </c:pt>
                <c:pt idx="2">
                  <c:v>0.16048130186879858</c:v>
                </c:pt>
                <c:pt idx="3">
                  <c:v>0.15464468361193803</c:v>
                </c:pt>
                <c:pt idx="4">
                  <c:v>0.15394883610364438</c:v>
                </c:pt>
                <c:pt idx="5">
                  <c:v>0.15520444420395721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3A-4FE6-846B-15CAA92936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HS or Equiv.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Sheet1!$C$2:$C$7</c:f>
              <c:numCache>
                <c:formatCode>0.0%</c:formatCode>
                <c:ptCount val="6"/>
                <c:pt idx="0">
                  <c:v>0.22744795682343871</c:v>
                </c:pt>
                <c:pt idx="1">
                  <c:v>0.24790011350737798</c:v>
                </c:pt>
                <c:pt idx="2">
                  <c:v>0.25712720410689283</c:v>
                </c:pt>
                <c:pt idx="3">
                  <c:v>0.2706663613464621</c:v>
                </c:pt>
                <c:pt idx="4">
                  <c:v>0.28357744985097005</c:v>
                </c:pt>
                <c:pt idx="5">
                  <c:v>0.29511390076294575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3A-4FE6-846B-15CAA92936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Tech., Assoc., and Some Coll.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Sheet1!$D$2:$D$7</c:f>
              <c:numCache>
                <c:formatCode>0.0%</c:formatCode>
                <c:ptCount val="6"/>
                <c:pt idx="0">
                  <c:v>0.1722801606947206</c:v>
                </c:pt>
                <c:pt idx="1">
                  <c:v>0.18623465070684139</c:v>
                </c:pt>
                <c:pt idx="2">
                  <c:v>0.18860458981798997</c:v>
                </c:pt>
                <c:pt idx="3">
                  <c:v>0.19048164262270056</c:v>
                </c:pt>
                <c:pt idx="4">
                  <c:v>0.19128860606725548</c:v>
                </c:pt>
                <c:pt idx="5">
                  <c:v>0.18835560846274552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3A-4FE6-846B-15CAA92936D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 and Some Grad.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Sheet1!$E$2:$E$7</c:f>
              <c:numCache>
                <c:formatCode>0.0%</c:formatCode>
                <c:ptCount val="6"/>
                <c:pt idx="0">
                  <c:v>0.22497260885444142</c:v>
                </c:pt>
                <c:pt idx="1">
                  <c:v>0.2452997626663915</c:v>
                </c:pt>
                <c:pt idx="2">
                  <c:v>0.24438447334780755</c:v>
                </c:pt>
                <c:pt idx="3">
                  <c:v>0.23765361422792153</c:v>
                </c:pt>
                <c:pt idx="4">
                  <c:v>0.23014610419295262</c:v>
                </c:pt>
                <c:pt idx="5">
                  <c:v>0.22453691178327292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3A-4FE6-846B-15CAA92936D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Grad. and Prof.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Sheet1!$F$2:$F$7</c:f>
              <c:numCache>
                <c:formatCode>0.0%</c:formatCode>
                <c:ptCount val="6"/>
                <c:pt idx="0">
                  <c:v>0.13450066956133588</c:v>
                </c:pt>
                <c:pt idx="1">
                  <c:v>0.14764214219378805</c:v>
                </c:pt>
                <c:pt idx="2">
                  <c:v>0.14781973499989853</c:v>
                </c:pt>
                <c:pt idx="3">
                  <c:v>0.14527516983436378</c:v>
                </c:pt>
                <c:pt idx="4">
                  <c:v>0.14016128147457349</c:v>
                </c:pt>
                <c:pt idx="5">
                  <c:v>0.1361939288999513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3A-4FE6-846B-15CAA9293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3770648"/>
        <c:axId val="653776408"/>
      </c:barChart>
      <c:catAx>
        <c:axId val="653770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Highest Educational Level at Hire (System-Wide)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HS or N/A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0.188</c:v>
                </c:pt>
                <c:pt idx="1">
                  <c:v>0.18086332778275907</c:v>
                </c:pt>
                <c:pt idx="2">
                  <c:v>0.17438184029185244</c:v>
                </c:pt>
                <c:pt idx="3">
                  <c:v>0.15351189628152159</c:v>
                </c:pt>
                <c:pt idx="4">
                  <c:v>0.14489893553402702</c:v>
                </c:pt>
                <c:pt idx="5">
                  <c:v>0.14609571788413098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E4-498D-8262-00CE9CF222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HS or Equiv.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Sheet1!$C$2:$C$7</c:f>
              <c:numCache>
                <c:formatCode>0.0%</c:formatCode>
                <c:ptCount val="6"/>
                <c:pt idx="0">
                  <c:v>0.253</c:v>
                </c:pt>
                <c:pt idx="1">
                  <c:v>0.27174330728833096</c:v>
                </c:pt>
                <c:pt idx="2">
                  <c:v>0.28504256181597082</c:v>
                </c:pt>
                <c:pt idx="3">
                  <c:v>0.29833309588260437</c:v>
                </c:pt>
                <c:pt idx="4">
                  <c:v>0.29416337758641309</c:v>
                </c:pt>
                <c:pt idx="5">
                  <c:v>0.29376574307304787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E4-498D-8262-00CE9CF222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Tech., Assoc., and Some Coll.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Sheet1!$D$2:$D$7</c:f>
              <c:numCache>
                <c:formatCode>0.0%</c:formatCode>
                <c:ptCount val="6"/>
                <c:pt idx="0">
                  <c:v>0.185</c:v>
                </c:pt>
                <c:pt idx="1">
                  <c:v>0.17407454848213141</c:v>
                </c:pt>
                <c:pt idx="2">
                  <c:v>0.18694770976895014</c:v>
                </c:pt>
                <c:pt idx="3">
                  <c:v>0.19696537968371564</c:v>
                </c:pt>
                <c:pt idx="4">
                  <c:v>0.20822868077981102</c:v>
                </c:pt>
                <c:pt idx="5">
                  <c:v>0.21221662468513855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E4-498D-8262-00CE9CF2224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 and Some Grad.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Sheet1!$E$2:$E$7</c:f>
              <c:numCache>
                <c:formatCode>0.0%</c:formatCode>
                <c:ptCount val="6"/>
                <c:pt idx="0">
                  <c:v>0.22</c:v>
                </c:pt>
                <c:pt idx="1">
                  <c:v>0.22921736902779558</c:v>
                </c:pt>
                <c:pt idx="2">
                  <c:v>0.20980948520470208</c:v>
                </c:pt>
                <c:pt idx="3">
                  <c:v>0.20822054423707081</c:v>
                </c:pt>
                <c:pt idx="4">
                  <c:v>0.20637483554598732</c:v>
                </c:pt>
                <c:pt idx="5">
                  <c:v>0.21083123425692696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E4-498D-8262-00CE9CF2224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Grad. and Prof.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Sheet1!$F$2:$F$7</c:f>
              <c:numCache>
                <c:formatCode>0.0%</c:formatCode>
                <c:ptCount val="6"/>
                <c:pt idx="0">
                  <c:v>0.155</c:v>
                </c:pt>
                <c:pt idx="1">
                  <c:v>0.14410144741898295</c:v>
                </c:pt>
                <c:pt idx="2">
                  <c:v>0.14381840291852452</c:v>
                </c:pt>
                <c:pt idx="3">
                  <c:v>0.14296908391508761</c:v>
                </c:pt>
                <c:pt idx="4">
                  <c:v>0.14633417055376152</c:v>
                </c:pt>
                <c:pt idx="5">
                  <c:v>0.13709068010075567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E4-498D-8262-00CE9CF22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3770648"/>
        <c:axId val="653776408"/>
      </c:barChart>
      <c:catAx>
        <c:axId val="653770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Highest Educational Level at Hire (Exec. Branch, FT, Non-Temp., 0 Rec.))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HS or N/A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0.113</c:v>
                </c:pt>
                <c:pt idx="1">
                  <c:v>0.13697040046430645</c:v>
                </c:pt>
                <c:pt idx="2">
                  <c:v>0.11059663976716497</c:v>
                </c:pt>
                <c:pt idx="3">
                  <c:v>0.10195652173913043</c:v>
                </c:pt>
                <c:pt idx="4">
                  <c:v>0.10246747420367879</c:v>
                </c:pt>
                <c:pt idx="5">
                  <c:v>8.8468697952385614E-2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04-47E2-A8D8-F16066E75CA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HS or Equiv.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Sheet1!$C$2:$C$7</c:f>
              <c:numCache>
                <c:formatCode>0.0%</c:formatCode>
                <c:ptCount val="6"/>
                <c:pt idx="0">
                  <c:v>0.29699999999999999</c:v>
                </c:pt>
                <c:pt idx="1">
                  <c:v>0.27326368736699558</c:v>
                </c:pt>
                <c:pt idx="2">
                  <c:v>0.31379812144463554</c:v>
                </c:pt>
                <c:pt idx="3">
                  <c:v>0.31108695652173912</c:v>
                </c:pt>
                <c:pt idx="4">
                  <c:v>0.30659488559892328</c:v>
                </c:pt>
                <c:pt idx="5">
                  <c:v>0.31380425198393258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04-47E2-A8D8-F16066E75CA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Tech., Assoc., and Some Coll.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Sheet1!$D$2:$D$7</c:f>
              <c:numCache>
                <c:formatCode>0.0%</c:formatCode>
                <c:ptCount val="6"/>
                <c:pt idx="0">
                  <c:v>0.185</c:v>
                </c:pt>
                <c:pt idx="1">
                  <c:v>0.1833043141806926</c:v>
                </c:pt>
                <c:pt idx="2">
                  <c:v>0.20677338272258236</c:v>
                </c:pt>
                <c:pt idx="3">
                  <c:v>0.20608695652173914</c:v>
                </c:pt>
                <c:pt idx="4">
                  <c:v>0.22243158366980709</c:v>
                </c:pt>
                <c:pt idx="5">
                  <c:v>0.22406191829136868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04-47E2-A8D8-F16066E75CA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 and Some Grad.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Sheet1!$E$2:$E$7</c:f>
              <c:numCache>
                <c:formatCode>0.0%</c:formatCode>
                <c:ptCount val="6"/>
                <c:pt idx="0">
                  <c:v>0.26</c:v>
                </c:pt>
                <c:pt idx="1">
                  <c:v>0.25091893983362351</c:v>
                </c:pt>
                <c:pt idx="2">
                  <c:v>0.2206641090091282</c:v>
                </c:pt>
                <c:pt idx="3">
                  <c:v>0.22673913043478261</c:v>
                </c:pt>
                <c:pt idx="4">
                  <c:v>0.22162404665769403</c:v>
                </c:pt>
                <c:pt idx="5">
                  <c:v>0.22827471343195846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04-47E2-A8D8-F16066E75CA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Grad. and Prof.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FY 2023 FYTD (Apr.)</c:v>
                </c:pt>
                <c:pt idx="1">
                  <c:v>FY 2022</c:v>
                </c:pt>
                <c:pt idx="2">
                  <c:v>FY 2021</c:v>
                </c:pt>
                <c:pt idx="3">
                  <c:v>FY 2020</c:v>
                </c:pt>
                <c:pt idx="4">
                  <c:v>FY 2019</c:v>
                </c:pt>
                <c:pt idx="5">
                  <c:v>FY 2018</c:v>
                </c:pt>
              </c:strCache>
            </c:strRef>
          </c:cat>
          <c:val>
            <c:numRef>
              <c:f>Sheet1!$F$2:$F$7</c:f>
              <c:numCache>
                <c:formatCode>0.0%</c:formatCode>
                <c:ptCount val="6"/>
                <c:pt idx="0">
                  <c:v>0.14599999999999999</c:v>
                </c:pt>
                <c:pt idx="1">
                  <c:v>0.1416134648868253</c:v>
                </c:pt>
                <c:pt idx="2">
                  <c:v>0.13520306918904618</c:v>
                </c:pt>
                <c:pt idx="3">
                  <c:v>0.13945652173913042</c:v>
                </c:pt>
                <c:pt idx="4">
                  <c:v>0.13432032301480484</c:v>
                </c:pt>
                <c:pt idx="5">
                  <c:v>0.13588713627902421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04-47E2-A8D8-F16066E75C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3770648"/>
        <c:axId val="653776408"/>
      </c:barChart>
      <c:catAx>
        <c:axId val="653770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Median Annual Compensation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SWD Plan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93-4D10-BD7A-B153E9B318C2}"/>
                </c:ext>
              </c:extLst>
            </c:dLbl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93-4D10-BD7A-B153E9B318C2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93-4D10-BD7A-B153E9B318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"$"#,##0_);[Red]\("$"#,##0\)</c:formatCode>
                <c:ptCount val="6"/>
                <c:pt idx="0">
                  <c:v>36268</c:v>
                </c:pt>
                <c:pt idx="1">
                  <c:v>38454</c:v>
                </c:pt>
                <c:pt idx="2">
                  <c:v>38036</c:v>
                </c:pt>
                <c:pt idx="3">
                  <c:v>38927</c:v>
                </c:pt>
                <c:pt idx="4">
                  <c:v>44018</c:v>
                </c:pt>
                <c:pt idx="5">
                  <c:v>44561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B93-4D10-BD7A-B153E9B318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LAW Plan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93-4D10-BD7A-B153E9B318C2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93-4D10-BD7A-B153E9B318C2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93-4D10-BD7A-B153E9B318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"$"#,##0_);[Red]\("$"#,##0\)</c:formatCode>
                <c:ptCount val="6"/>
                <c:pt idx="0">
                  <c:v>35628</c:v>
                </c:pt>
                <c:pt idx="1">
                  <c:v>36912</c:v>
                </c:pt>
                <c:pt idx="2">
                  <c:v>38010</c:v>
                </c:pt>
                <c:pt idx="3">
                  <c:v>42376</c:v>
                </c:pt>
                <c:pt idx="4">
                  <c:v>49072</c:v>
                </c:pt>
                <c:pt idx="5">
                  <c:v>48488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B93-4D10-BD7A-B153E9B318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Median Annual Compensation Rate</a:t>
            </a:r>
            <a:r>
              <a:rPr lang="en-US" sz="1800" b="1" baseline="0" dirty="0"/>
              <a:t> at Hire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SWD Plan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02-4B44-8B9A-D3A7D8DDAF31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02-4B44-8B9A-D3A7D8DDAF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"$"#,##0_);[Red]\("$"#,##0\)</c:formatCode>
                <c:ptCount val="6"/>
                <c:pt idx="0">
                  <c:v>27970</c:v>
                </c:pt>
                <c:pt idx="1">
                  <c:v>29155</c:v>
                </c:pt>
                <c:pt idx="2">
                  <c:v>29580</c:v>
                </c:pt>
                <c:pt idx="3">
                  <c:v>29459</c:v>
                </c:pt>
                <c:pt idx="4">
                  <c:v>32510</c:v>
                </c:pt>
                <c:pt idx="5">
                  <c:v>36366.44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902-4B44-8B9A-D3A7D8DDAF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LAW Plan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02-4B44-8B9A-D3A7D8DDAF31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02-4B44-8B9A-D3A7D8DDAF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"$"#,##0_);[Red]\("$"#,##0\)</c:formatCode>
                <c:ptCount val="6"/>
                <c:pt idx="0">
                  <c:v>27936</c:v>
                </c:pt>
                <c:pt idx="1">
                  <c:v>31040</c:v>
                </c:pt>
                <c:pt idx="2">
                  <c:v>29552</c:v>
                </c:pt>
                <c:pt idx="3">
                  <c:v>31040</c:v>
                </c:pt>
                <c:pt idx="4">
                  <c:v>34144</c:v>
                </c:pt>
                <c:pt idx="5">
                  <c:v>41844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902-4B44-8B9A-D3A7D8DDAF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Median Annual Compensation Rate at Hire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"$"#,##0_);[Red]\("$"#,##0\)</c:formatCode>
                <c:ptCount val="6"/>
                <c:pt idx="0">
                  <c:v>25222</c:v>
                </c:pt>
                <c:pt idx="1">
                  <c:v>27560</c:v>
                </c:pt>
                <c:pt idx="2">
                  <c:v>27936</c:v>
                </c:pt>
                <c:pt idx="3">
                  <c:v>29400</c:v>
                </c:pt>
                <c:pt idx="4">
                  <c:v>31040</c:v>
                </c:pt>
                <c:pt idx="5">
                  <c:v>36870.93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91-419B-A58F-76B625B6DF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"$"#,##0_);[Red]\("$"#,##0\)</c:formatCode>
                <c:ptCount val="6"/>
                <c:pt idx="0">
                  <c:v>30000</c:v>
                </c:pt>
                <c:pt idx="1">
                  <c:v>31040</c:v>
                </c:pt>
                <c:pt idx="2">
                  <c:v>31040</c:v>
                </c:pt>
                <c:pt idx="3">
                  <c:v>31040</c:v>
                </c:pt>
                <c:pt idx="4">
                  <c:v>34185</c:v>
                </c:pt>
                <c:pt idx="5">
                  <c:v>38040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91-419B-A58F-76B625B6D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Separations (all)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24115</c:v>
                </c:pt>
                <c:pt idx="1">
                  <c:v>24156</c:v>
                </c:pt>
                <c:pt idx="2">
                  <c:v>21953</c:v>
                </c:pt>
                <c:pt idx="3">
                  <c:v>21586</c:v>
                </c:pt>
                <c:pt idx="4">
                  <c:v>22756</c:v>
                </c:pt>
                <c:pt idx="5">
                  <c:v>16601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E2-499F-A6E0-88F54149F0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10784</c:v>
                </c:pt>
                <c:pt idx="1">
                  <c:v>12243</c:v>
                </c:pt>
                <c:pt idx="2">
                  <c:v>11125</c:v>
                </c:pt>
                <c:pt idx="3">
                  <c:v>11054</c:v>
                </c:pt>
                <c:pt idx="4">
                  <c:v>11492</c:v>
                </c:pt>
                <c:pt idx="5">
                  <c:v>8293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E2-499F-A6E0-88F54149F0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Retirements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2028</c:v>
                </c:pt>
                <c:pt idx="1">
                  <c:v>2057</c:v>
                </c:pt>
                <c:pt idx="2">
                  <c:v>1823</c:v>
                </c:pt>
                <c:pt idx="3">
                  <c:v>1899</c:v>
                </c:pt>
                <c:pt idx="4">
                  <c:v>1615</c:v>
                </c:pt>
                <c:pt idx="5">
                  <c:v>1132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3A-4E02-A2EB-06229F5AFB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1770</c:v>
                </c:pt>
                <c:pt idx="1">
                  <c:v>1785</c:v>
                </c:pt>
                <c:pt idx="2">
                  <c:v>1617</c:v>
                </c:pt>
                <c:pt idx="3">
                  <c:v>1625</c:v>
                </c:pt>
                <c:pt idx="4">
                  <c:v>1421</c:v>
                </c:pt>
                <c:pt idx="5">
                  <c:v>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3A-4E02-A2EB-06229F5AFB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Voluntary Separations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13645</c:v>
                </c:pt>
                <c:pt idx="1">
                  <c:v>15852</c:v>
                </c:pt>
                <c:pt idx="2">
                  <c:v>14078</c:v>
                </c:pt>
                <c:pt idx="3">
                  <c:v>15042</c:v>
                </c:pt>
                <c:pt idx="4">
                  <c:v>16186</c:v>
                </c:pt>
                <c:pt idx="5">
                  <c:v>7869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4C-4998-940A-5340A5BDEF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7256</c:v>
                </c:pt>
                <c:pt idx="1">
                  <c:v>8705</c:v>
                </c:pt>
                <c:pt idx="2">
                  <c:v>7833</c:v>
                </c:pt>
                <c:pt idx="3">
                  <c:v>7856</c:v>
                </c:pt>
                <c:pt idx="4">
                  <c:v>8822</c:v>
                </c:pt>
                <c:pt idx="5">
                  <c:v>6124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4C-4998-940A-5340A5BDEF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Involuntary Separations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System-Wide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8066</c:v>
                </c:pt>
                <c:pt idx="1">
                  <c:v>5681</c:v>
                </c:pt>
                <c:pt idx="2">
                  <c:v>5570</c:v>
                </c:pt>
                <c:pt idx="3">
                  <c:v>4195</c:v>
                </c:pt>
                <c:pt idx="4">
                  <c:v>4412</c:v>
                </c:pt>
                <c:pt idx="5">
                  <c:v>1277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24-43DD-9A1B-3045787135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Exec. Branch, FT, Non-Temp., 0 Rec.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4.2883155037816562E-2"/>
                  <c:y val="5.04576783226902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86-4289-ACFC-EB74C182B040}"/>
                </c:ext>
              </c:extLst>
            </c:dLbl>
            <c:dLbl>
              <c:idx val="5"/>
              <c:layout>
                <c:manualLayout>
                  <c:x val="-3.8378025753021884E-2"/>
                  <c:y val="4.47140867237106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86-4289-ACFC-EB74C182B0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</c:v>
                </c:pt>
                <c:pt idx="5">
                  <c:v>FYTD 2023 (Apr.)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1505</c:v>
                </c:pt>
                <c:pt idx="1">
                  <c:v>1385</c:v>
                </c:pt>
                <c:pt idx="2">
                  <c:v>1380</c:v>
                </c:pt>
                <c:pt idx="3">
                  <c:v>1277</c:v>
                </c:pt>
                <c:pt idx="4">
                  <c:v>933</c:v>
                </c:pt>
                <c:pt idx="5">
                  <c:v>894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24-43DD-9A1B-304578713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770648"/>
        <c:axId val="653776408"/>
      </c:lineChart>
      <c:catAx>
        <c:axId val="65377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6408"/>
        <c:crosses val="autoZero"/>
        <c:auto val="1"/>
        <c:lblAlgn val="ctr"/>
        <c:lblOffset val="100"/>
        <c:noMultiLvlLbl val="0"/>
      </c:catAx>
      <c:valAx>
        <c:axId val="65377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7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System-Wide, FT, Non-Temp., 0 Rec.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Experience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FY 2016</c:v>
                </c:pt>
                <c:pt idx="1">
                  <c:v>FY 2017</c:v>
                </c:pt>
                <c:pt idx="2">
                  <c:v>FY 2018</c:v>
                </c:pt>
                <c:pt idx="3">
                  <c:v>FY 2019</c:v>
                </c:pt>
                <c:pt idx="4">
                  <c:v>FY 2020</c:v>
                </c:pt>
                <c:pt idx="5">
                  <c:v>FY 2021</c:v>
                </c:pt>
                <c:pt idx="6">
                  <c:v>FY 2022</c:v>
                </c:pt>
                <c:pt idx="7">
                  <c:v>FYTD 2023 (Apr.)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0.19900000000000001</c:v>
                </c:pt>
                <c:pt idx="1">
                  <c:v>0.191</c:v>
                </c:pt>
                <c:pt idx="2">
                  <c:v>0.20100000000000001</c:v>
                </c:pt>
                <c:pt idx="3">
                  <c:v>0.23200000000000001</c:v>
                </c:pt>
                <c:pt idx="4">
                  <c:v>0.215</c:v>
                </c:pt>
                <c:pt idx="5">
                  <c:v>0.23499999999999999</c:v>
                </c:pt>
                <c:pt idx="6">
                  <c:v>0.253</c:v>
                </c:pt>
                <c:pt idx="7">
                  <c:v>0.17399999999999999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E9-4CB0-8592-DA3FD1B460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Straight-line Projection</c:v>
                </c:pt>
              </c:strCache>
            </c:strRef>
          </c:tx>
          <c:spPr>
            <a:pattFill prst="pct75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FY 2016</c:v>
                </c:pt>
                <c:pt idx="1">
                  <c:v>FY 2017</c:v>
                </c:pt>
                <c:pt idx="2">
                  <c:v>FY 2018</c:v>
                </c:pt>
                <c:pt idx="3">
                  <c:v>FY 2019</c:v>
                </c:pt>
                <c:pt idx="4">
                  <c:v>FY 2020</c:v>
                </c:pt>
                <c:pt idx="5">
                  <c:v>FY 2021</c:v>
                </c:pt>
                <c:pt idx="6">
                  <c:v>FY 2022</c:v>
                </c:pt>
                <c:pt idx="7">
                  <c:v>FYTD 2023 (Apr.)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7" formatCode="0.0%">
                  <c:v>3.5000000000000003E-2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E9-4CB0-8592-DA3FD1B460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26458368"/>
        <c:axId val="126458696"/>
      </c:barChart>
      <c:catAx>
        <c:axId val="12645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58696"/>
        <c:crosses val="autoZero"/>
        <c:auto val="1"/>
        <c:lblAlgn val="ctr"/>
        <c:lblOffset val="100"/>
        <c:noMultiLvlLbl val="0"/>
      </c:catAx>
      <c:valAx>
        <c:axId val="126458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5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Exec. Branch, FT,</a:t>
            </a:r>
            <a:r>
              <a:rPr lang="en-US" b="1" baseline="0" dirty="0"/>
              <a:t> Non-Temp., 0 Rec.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Veterans (1925-1945)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FYTD 2023 (Apr.)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3.5999999999999997E-2</c:v>
                </c:pt>
                <c:pt idx="1">
                  <c:v>4.9000000000000002E-2</c:v>
                </c:pt>
                <c:pt idx="2">
                  <c:v>5.7000000000000002E-2</c:v>
                </c:pt>
                <c:pt idx="3">
                  <c:v>2.9000000000000001E-2</c:v>
                </c:pt>
                <c:pt idx="4">
                  <c:v>0.108</c:v>
                </c:pt>
                <c:pt idx="5">
                  <c:v>5.8000000000000003E-2</c:v>
                </c:pt>
                <c:pt idx="6">
                  <c:v>3.6999999999999998E-2</c:v>
                </c:pt>
                <c:pt idx="7">
                  <c:v>4.82E-2</c:v>
                </c:pt>
                <c:pt idx="8">
                  <c:v>2.7397260273972601E-2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08-479A-9A55-7373768587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Baby Boomers (1946-1964)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FYTD 2023 (Apr.)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4.2999999999999997E-2</c:v>
                </c:pt>
                <c:pt idx="1">
                  <c:v>4.7E-2</c:v>
                </c:pt>
                <c:pt idx="2">
                  <c:v>4.3999999999999997E-2</c:v>
                </c:pt>
                <c:pt idx="3">
                  <c:v>4.8000000000000001E-2</c:v>
                </c:pt>
                <c:pt idx="4">
                  <c:v>7.1999999999999995E-2</c:v>
                </c:pt>
                <c:pt idx="5">
                  <c:v>6.5000000000000002E-2</c:v>
                </c:pt>
                <c:pt idx="6">
                  <c:v>5.2999999999999999E-2</c:v>
                </c:pt>
                <c:pt idx="7">
                  <c:v>7.6799999999999993E-2</c:v>
                </c:pt>
                <c:pt idx="8">
                  <c:v>5.2415953729364986E-2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08-479A-9A55-7373768587F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Gen X (1965-1980)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FYTD 2023 (Apr.)</c:v>
                </c:pt>
              </c:strCache>
            </c:strRef>
          </c:cat>
          <c:val>
            <c:numRef>
              <c:f>Sheet1!$D$2:$D$10</c:f>
              <c:numCache>
                <c:formatCode>0.0%</c:formatCode>
                <c:ptCount val="9"/>
                <c:pt idx="0">
                  <c:v>9.0999999999999998E-2</c:v>
                </c:pt>
                <c:pt idx="1">
                  <c:v>9.2999999999999999E-2</c:v>
                </c:pt>
                <c:pt idx="2">
                  <c:v>7.5999999999999998E-2</c:v>
                </c:pt>
                <c:pt idx="3">
                  <c:v>7.3999999999999996E-2</c:v>
                </c:pt>
                <c:pt idx="4">
                  <c:v>0.113</c:v>
                </c:pt>
                <c:pt idx="5">
                  <c:v>0.1</c:v>
                </c:pt>
                <c:pt idx="6">
                  <c:v>0.09</c:v>
                </c:pt>
                <c:pt idx="7">
                  <c:v>0.1172</c:v>
                </c:pt>
                <c:pt idx="8">
                  <c:v>7.4967856789635051E-2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08-479A-9A55-7373768587F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Millennials (1981-1997)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FYTD 2023 (Apr.)</c:v>
                </c:pt>
              </c:strCache>
            </c:strRef>
          </c:cat>
          <c:val>
            <c:numRef>
              <c:f>Sheet1!$E$2:$E$10</c:f>
              <c:numCache>
                <c:formatCode>0.0%</c:formatCode>
                <c:ptCount val="9"/>
                <c:pt idx="0">
                  <c:v>0.23300000000000001</c:v>
                </c:pt>
                <c:pt idx="1">
                  <c:v>0.245</c:v>
                </c:pt>
                <c:pt idx="2">
                  <c:v>0.19600000000000001</c:v>
                </c:pt>
                <c:pt idx="3">
                  <c:v>0.19900000000000001</c:v>
                </c:pt>
                <c:pt idx="4">
                  <c:v>0.27400000000000002</c:v>
                </c:pt>
                <c:pt idx="5">
                  <c:v>0.251</c:v>
                </c:pt>
                <c:pt idx="6">
                  <c:v>0.25700000000000001</c:v>
                </c:pt>
                <c:pt idx="7">
                  <c:v>0.28270000000000001</c:v>
                </c:pt>
                <c:pt idx="8">
                  <c:v>0.16552653399668324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08-479A-9A55-7373768587F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Gen Z (1998+)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4.7240385712655486E-2"/>
                  <c:y val="-4.08455410372298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08-479A-9A55-7373768587FE}"/>
                </c:ext>
              </c:extLst>
            </c:dLbl>
            <c:dLbl>
              <c:idx val="7"/>
              <c:layout>
                <c:manualLayout>
                  <c:x val="-1.7047148997679638E-2"/>
                  <c:y val="-5.13558387496883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08-479A-9A55-7373768587FE}"/>
                </c:ext>
              </c:extLst>
            </c:dLbl>
            <c:dLbl>
              <c:idx val="8"/>
              <c:layout>
                <c:manualLayout>
                  <c:x val="-2.7916714215070942E-2"/>
                  <c:y val="-5.661098760591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08-479A-9A55-7373768587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FYTD 2023 (Apr.)</c:v>
                </c:pt>
              </c:strCache>
            </c:strRef>
          </c:cat>
          <c:val>
            <c:numRef>
              <c:f>Sheet1!$F$2:$F$10</c:f>
              <c:numCache>
                <c:formatCode>General</c:formatCode>
                <c:ptCount val="9"/>
                <c:pt idx="2" formatCode="0.0%">
                  <c:v>0.29099999999999998</c:v>
                </c:pt>
                <c:pt idx="3" formatCode="0.0%">
                  <c:v>0.32500000000000001</c:v>
                </c:pt>
                <c:pt idx="4" formatCode="0.0%">
                  <c:v>0.51400000000000001</c:v>
                </c:pt>
                <c:pt idx="5" formatCode="0.0%">
                  <c:v>0.72899999999999998</c:v>
                </c:pt>
                <c:pt idx="6" formatCode="0.0%">
                  <c:v>0.76400000000000001</c:v>
                </c:pt>
                <c:pt idx="7" formatCode="0.0%">
                  <c:v>0.47310000000000002</c:v>
                </c:pt>
                <c:pt idx="8" formatCode="0.0%">
                  <c:v>0.30345136709995518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08-479A-9A55-737376858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005792"/>
        <c:axId val="225006152"/>
      </c:lineChart>
      <c:catAx>
        <c:axId val="22500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006152"/>
        <c:crosses val="autoZero"/>
        <c:auto val="1"/>
        <c:lblAlgn val="ctr"/>
        <c:lblOffset val="100"/>
        <c:noMultiLvlLbl val="0"/>
      </c:catAx>
      <c:valAx>
        <c:axId val="225006152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500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DE93A-8518-4889-BE88-155FE4A1A1A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10ED3-1B03-4B3C-AD70-3780BDAF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8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10ED3-1B03-4B3C-AD70-3780BDAFC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49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06C152E-AB97-492E-92E8-E5802F554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1161" b="4490"/>
          <a:stretch>
            <a:fillRect/>
          </a:stretch>
        </p:blipFill>
        <p:spPr>
          <a:xfrm>
            <a:off x="3358" y="0"/>
            <a:ext cx="12188642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1D64F7-FFF7-435F-9178-4AC4EDF9D4BB}"/>
              </a:ext>
            </a:extLst>
          </p:cNvPr>
          <p:cNvSpPr/>
          <p:nvPr userDrawn="1"/>
        </p:nvSpPr>
        <p:spPr>
          <a:xfrm>
            <a:off x="0" y="0"/>
            <a:ext cx="12194214" cy="6859889"/>
          </a:xfrm>
          <a:custGeom>
            <a:avLst/>
            <a:gdLst>
              <a:gd name="connsiteX0" fmla="*/ 10894322 w 14554201"/>
              <a:gd name="connsiteY0" fmla="*/ 0 h 10401300"/>
              <a:gd name="connsiteX1" fmla="*/ 14554201 w 14554201"/>
              <a:gd name="connsiteY1" fmla="*/ 0 h 10401300"/>
              <a:gd name="connsiteX2" fmla="*/ 14554201 w 14554201"/>
              <a:gd name="connsiteY2" fmla="*/ 10401300 h 10401300"/>
              <a:gd name="connsiteX3" fmla="*/ 0 w 14554201"/>
              <a:gd name="connsiteY3" fmla="*/ 10401300 h 10401300"/>
              <a:gd name="connsiteX4" fmla="*/ 10894322 w 14554201"/>
              <a:gd name="connsiteY4" fmla="*/ 0 h 1040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4201" h="10401300">
                <a:moveTo>
                  <a:pt x="10894322" y="0"/>
                </a:moveTo>
                <a:lnTo>
                  <a:pt x="14554201" y="0"/>
                </a:lnTo>
                <a:lnTo>
                  <a:pt x="14554201" y="10401300"/>
                </a:lnTo>
                <a:lnTo>
                  <a:pt x="0" y="10401300"/>
                </a:lnTo>
                <a:lnTo>
                  <a:pt x="10894322" y="0"/>
                </a:lnTo>
                <a:close/>
              </a:path>
            </a:pathLst>
          </a:custGeom>
          <a:solidFill>
            <a:srgbClr val="F2ED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14D73D5E-DAB4-4C06-B300-5CA64271D27A}"/>
              </a:ext>
            </a:extLst>
          </p:cNvPr>
          <p:cNvSpPr/>
          <p:nvPr userDrawn="1"/>
        </p:nvSpPr>
        <p:spPr>
          <a:xfrm>
            <a:off x="2649256" y="3287598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13F0F908-FACA-4B35-84A6-6A1BC509DDFC}"/>
              </a:ext>
            </a:extLst>
          </p:cNvPr>
          <p:cNvSpPr txBox="1"/>
          <p:nvPr userDrawn="1"/>
        </p:nvSpPr>
        <p:spPr>
          <a:xfrm>
            <a:off x="6452160" y="1275918"/>
            <a:ext cx="5612368" cy="4023360"/>
          </a:xfrm>
          <a:prstGeom prst="rect">
            <a:avLst/>
          </a:prstGeom>
        </p:spPr>
        <p:txBody>
          <a:bodyPr wrap="none" lIns="0" tIns="0" rIns="0" bIns="0" rtlCol="0" anchor="b">
            <a:noAutofit/>
          </a:bodyPr>
          <a:lstStyle/>
          <a:p>
            <a:pPr marL="91440" algn="just">
              <a:lnSpc>
                <a:spcPct val="70000"/>
              </a:lnSpc>
            </a:pPr>
            <a:r>
              <a:rPr lang="en-US" sz="6600" b="0" dirty="0">
                <a:solidFill>
                  <a:schemeClr val="accent2"/>
                </a:solidFill>
                <a:latin typeface="Franklin Gothic Heavy" panose="020B0903020102020204" pitchFamily="34" charset="0"/>
              </a:rPr>
              <a:t>               </a:t>
            </a:r>
            <a:endParaRPr lang="en-US" sz="6600" b="0" dirty="0">
              <a:solidFill>
                <a:schemeClr val="accent1"/>
              </a:solidFill>
              <a:latin typeface="Franklin Gothic Heavy" panose="020B0903020102020204" pitchFamily="34" charset="0"/>
            </a:endParaRPr>
          </a:p>
          <a:p>
            <a:pPr marL="91440" algn="just">
              <a:lnSpc>
                <a:spcPct val="70000"/>
              </a:lnSpc>
            </a:pPr>
            <a:r>
              <a:rPr lang="en-US" sz="6600" b="0" dirty="0">
                <a:solidFill>
                  <a:schemeClr val="accent2"/>
                </a:solidFill>
                <a:latin typeface="Franklin Gothic Heavy" panose="020B0903020102020204" pitchFamily="34" charset="0"/>
              </a:rPr>
              <a:t>WORKFORCE</a:t>
            </a:r>
          </a:p>
          <a:p>
            <a:pPr marL="91440" algn="just">
              <a:lnSpc>
                <a:spcPct val="70000"/>
              </a:lnSpc>
            </a:pPr>
            <a:r>
              <a:rPr lang="en-US" sz="6600" b="0" spc="400" baseline="0" dirty="0">
                <a:solidFill>
                  <a:srgbClr val="1E4374"/>
                </a:solidFill>
                <a:latin typeface="Franklin Gothic Heavy" panose="020B0903020102020204" pitchFamily="34" charset="0"/>
              </a:rPr>
              <a:t>STRATEGIES</a:t>
            </a:r>
          </a:p>
          <a:p>
            <a:pPr marL="91440" lvl="0" indent="0" algn="just">
              <a:lnSpc>
                <a:spcPct val="70000"/>
              </a:lnSpc>
            </a:pPr>
            <a:r>
              <a:rPr lang="en-US" sz="6600" spc="1200" baseline="0" dirty="0">
                <a:solidFill>
                  <a:srgbClr val="1E4374"/>
                </a:solidFill>
                <a:latin typeface="Franklin Gothic Demi" panose="020B0703020102020204" pitchFamily="34" charset="0"/>
                <a:cs typeface="Poppins Medium" panose="00000600000000000000" pitchFamily="50" charset="0"/>
              </a:rPr>
              <a:t>INITIATIVE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B231E1C7-EB70-440F-91CD-9A95ED517D0A}"/>
              </a:ext>
            </a:extLst>
          </p:cNvPr>
          <p:cNvSpPr/>
          <p:nvPr userDrawn="1"/>
        </p:nvSpPr>
        <p:spPr>
          <a:xfrm>
            <a:off x="402100" y="5018315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9">
            <a:extLst>
              <a:ext uri="{FF2B5EF4-FFF2-40B4-BE49-F238E27FC236}">
                <a16:creationId xmlns:a16="http://schemas.microsoft.com/office/drawing/2014/main" id="{9778030B-0974-4D27-A7E5-F3D698D231DE}"/>
              </a:ext>
            </a:extLst>
          </p:cNvPr>
          <p:cNvGrpSpPr/>
          <p:nvPr userDrawn="1"/>
        </p:nvGrpSpPr>
        <p:grpSpPr>
          <a:xfrm>
            <a:off x="6452160" y="5706468"/>
            <a:ext cx="5206848" cy="744342"/>
            <a:chOff x="21772" y="0"/>
            <a:chExt cx="17596101" cy="2515439"/>
          </a:xfrm>
        </p:grpSpPr>
        <p:pic>
          <p:nvPicPr>
            <p:cNvPr id="30" name="Picture 10">
              <a:extLst>
                <a:ext uri="{FF2B5EF4-FFF2-40B4-BE49-F238E27FC236}">
                  <a16:creationId xmlns:a16="http://schemas.microsoft.com/office/drawing/2014/main" id="{2D7AF768-FCA8-4314-994E-4EE5861D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A8E50C07-0CCB-461B-9549-EC3529CC0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32" name="Picture 12">
              <a:extLst>
                <a:ext uri="{FF2B5EF4-FFF2-40B4-BE49-F238E27FC236}">
                  <a16:creationId xmlns:a16="http://schemas.microsoft.com/office/drawing/2014/main" id="{71D11A67-6D28-49F9-96F4-8E6FC2CA6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DA4FC-9C40-43DC-9238-547D7EC4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34" name="Picture 14">
              <a:extLst>
                <a:ext uri="{FF2B5EF4-FFF2-40B4-BE49-F238E27FC236}">
                  <a16:creationId xmlns:a16="http://schemas.microsoft.com/office/drawing/2014/main" id="{FB16AEAC-C639-454C-88AF-2D98B3FB2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038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837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F5A475C-11A6-4A7D-A030-FD8B1F223CC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0F38C3B-90D3-421F-BD25-E867351CE71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7BE21C2-3A5A-459B-8095-086E110C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7"/>
            <a:ext cx="11277600" cy="4973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E0D56BA-189A-4917-9E58-342843C8216F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9C0F712-FDBB-4CB1-94E8-B28DC49D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9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7"/>
            <a:ext cx="11277600" cy="4973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25C7500-955D-49A3-96BB-C5F4BBB4E587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A05BAA4-C9A6-48EB-B7D8-123948F8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63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26823F8-1ADB-4593-BE0B-2062F99A0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730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30DCFE-0213-4971-AE00-CD6690A48C2D}"/>
              </a:ext>
            </a:extLst>
          </p:cNvPr>
          <p:cNvGrpSpPr/>
          <p:nvPr userDrawn="1"/>
        </p:nvGrpSpPr>
        <p:grpSpPr>
          <a:xfrm>
            <a:off x="4950642" y="5844988"/>
            <a:ext cx="6709380" cy="926360"/>
            <a:chOff x="0" y="0"/>
            <a:chExt cx="17617872" cy="2432490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3092018D-4989-4423-8133-47B9FD44F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034" b="31722"/>
            <a:stretch>
              <a:fillRect/>
            </a:stretch>
          </p:blipFill>
          <p:spPr>
            <a:xfrm>
              <a:off x="10078840" y="505850"/>
              <a:ext cx="5466760" cy="1926640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3545A015-7A1D-42AC-86FA-A6F2FDDA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2053"/>
            <a:stretch>
              <a:fillRect/>
            </a:stretch>
          </p:blipFill>
          <p:spPr>
            <a:xfrm>
              <a:off x="6263553" y="505850"/>
              <a:ext cx="2836322" cy="1717344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2DA0B868-1DF3-48AD-BABB-B4F640010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1C950F44-590E-4AB7-8F2F-1DF85564F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39BBF3BD-4B1C-49D6-901F-85F13273F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2200148" cy="2338763"/>
            </a:xfrm>
            <a:prstGeom prst="rect">
              <a:avLst/>
            </a:prstGeom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022763A-7A55-4D20-AB9E-8FA359A5AD15}"/>
              </a:ext>
            </a:extLst>
          </p:cNvPr>
          <p:cNvSpPr/>
          <p:nvPr userDrawn="1"/>
        </p:nvSpPr>
        <p:spPr>
          <a:xfrm flipH="1">
            <a:off x="7951788" y="0"/>
            <a:ext cx="4240212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F23E31-055E-4F88-A0C0-A3BE43B58A16}"/>
              </a:ext>
            </a:extLst>
          </p:cNvPr>
          <p:cNvSpPr/>
          <p:nvPr userDrawn="1"/>
        </p:nvSpPr>
        <p:spPr>
          <a:xfrm>
            <a:off x="-3" y="6251283"/>
            <a:ext cx="4238627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FA0F7-3C92-4755-A9C7-E5EBB5279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1607" y="2639505"/>
            <a:ext cx="9348787" cy="989816"/>
          </a:xfrm>
        </p:spPr>
        <p:txBody>
          <a:bodyPr>
            <a:noAutofit/>
          </a:bodyPr>
          <a:lstStyle>
            <a:lvl1pPr marL="0" indent="0" algn="ctr">
              <a:buNone/>
              <a:defRPr sz="6600">
                <a:solidFill>
                  <a:schemeClr val="accent1"/>
                </a:solidFill>
                <a:latin typeface="Franklin Gothic Heavy" panose="020B0903020102020204" pitchFamily="34" charset="0"/>
              </a:defRPr>
            </a:lvl1pPr>
            <a:lvl2pPr marL="457200" indent="0" algn="ctr">
              <a:buNone/>
              <a:defRPr sz="6600">
                <a:solidFill>
                  <a:schemeClr val="accent1"/>
                </a:solidFill>
                <a:latin typeface="Franklin Gothic Heavy" panose="020B09030201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7117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/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26823F8-1ADB-4593-BE0B-2062F99A0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730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30DCFE-0213-4971-AE00-CD6690A48C2D}"/>
              </a:ext>
            </a:extLst>
          </p:cNvPr>
          <p:cNvGrpSpPr/>
          <p:nvPr userDrawn="1"/>
        </p:nvGrpSpPr>
        <p:grpSpPr>
          <a:xfrm>
            <a:off x="4950642" y="5844988"/>
            <a:ext cx="6709380" cy="926360"/>
            <a:chOff x="0" y="0"/>
            <a:chExt cx="17617872" cy="2432490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3092018D-4989-4423-8133-47B9FD44F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034" b="31722"/>
            <a:stretch>
              <a:fillRect/>
            </a:stretch>
          </p:blipFill>
          <p:spPr>
            <a:xfrm>
              <a:off x="10078840" y="505850"/>
              <a:ext cx="5466760" cy="1926640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3545A015-7A1D-42AC-86FA-A6F2FDDA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2053"/>
            <a:stretch>
              <a:fillRect/>
            </a:stretch>
          </p:blipFill>
          <p:spPr>
            <a:xfrm>
              <a:off x="6263553" y="505850"/>
              <a:ext cx="2836322" cy="1717344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2DA0B868-1DF3-48AD-BABB-B4F640010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1C950F44-590E-4AB7-8F2F-1DF85564F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39BBF3BD-4B1C-49D6-901F-85F13273F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2200148" cy="2338763"/>
            </a:xfrm>
            <a:prstGeom prst="rect">
              <a:avLst/>
            </a:prstGeom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022763A-7A55-4D20-AB9E-8FA359A5AD15}"/>
              </a:ext>
            </a:extLst>
          </p:cNvPr>
          <p:cNvSpPr/>
          <p:nvPr userDrawn="1"/>
        </p:nvSpPr>
        <p:spPr>
          <a:xfrm flipH="1">
            <a:off x="7951788" y="0"/>
            <a:ext cx="4240212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F23E31-055E-4F88-A0C0-A3BE43B58A16}"/>
              </a:ext>
            </a:extLst>
          </p:cNvPr>
          <p:cNvSpPr/>
          <p:nvPr userDrawn="1"/>
        </p:nvSpPr>
        <p:spPr>
          <a:xfrm>
            <a:off x="-3" y="6251283"/>
            <a:ext cx="4238627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FA0F7-3C92-4755-A9C7-E5EBB5279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8938" y="1640264"/>
            <a:ext cx="9348787" cy="357275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3600"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0217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06C152E-AB97-492E-92E8-E5802F554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1161" b="4490"/>
          <a:stretch>
            <a:fillRect/>
          </a:stretch>
        </p:blipFill>
        <p:spPr>
          <a:xfrm>
            <a:off x="3358" y="0"/>
            <a:ext cx="12188642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1D64F7-FFF7-435F-9178-4AC4EDF9D4BB}"/>
              </a:ext>
            </a:extLst>
          </p:cNvPr>
          <p:cNvSpPr/>
          <p:nvPr userDrawn="1"/>
        </p:nvSpPr>
        <p:spPr>
          <a:xfrm>
            <a:off x="0" y="0"/>
            <a:ext cx="12194214" cy="6859889"/>
          </a:xfrm>
          <a:custGeom>
            <a:avLst/>
            <a:gdLst>
              <a:gd name="connsiteX0" fmla="*/ 10894322 w 14554201"/>
              <a:gd name="connsiteY0" fmla="*/ 0 h 10401300"/>
              <a:gd name="connsiteX1" fmla="*/ 14554201 w 14554201"/>
              <a:gd name="connsiteY1" fmla="*/ 0 h 10401300"/>
              <a:gd name="connsiteX2" fmla="*/ 14554201 w 14554201"/>
              <a:gd name="connsiteY2" fmla="*/ 10401300 h 10401300"/>
              <a:gd name="connsiteX3" fmla="*/ 0 w 14554201"/>
              <a:gd name="connsiteY3" fmla="*/ 10401300 h 10401300"/>
              <a:gd name="connsiteX4" fmla="*/ 10894322 w 14554201"/>
              <a:gd name="connsiteY4" fmla="*/ 0 h 1040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4201" h="10401300">
                <a:moveTo>
                  <a:pt x="10894322" y="0"/>
                </a:moveTo>
                <a:lnTo>
                  <a:pt x="14554201" y="0"/>
                </a:lnTo>
                <a:lnTo>
                  <a:pt x="14554201" y="10401300"/>
                </a:lnTo>
                <a:lnTo>
                  <a:pt x="0" y="10401300"/>
                </a:lnTo>
                <a:lnTo>
                  <a:pt x="10894322" y="0"/>
                </a:lnTo>
                <a:close/>
              </a:path>
            </a:pathLst>
          </a:custGeom>
          <a:solidFill>
            <a:srgbClr val="F2ED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14D73D5E-DAB4-4C06-B300-5CA64271D27A}"/>
              </a:ext>
            </a:extLst>
          </p:cNvPr>
          <p:cNvSpPr/>
          <p:nvPr userDrawn="1"/>
        </p:nvSpPr>
        <p:spPr>
          <a:xfrm>
            <a:off x="2649256" y="3287598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13F0F908-FACA-4B35-84A6-6A1BC509DDFC}"/>
              </a:ext>
            </a:extLst>
          </p:cNvPr>
          <p:cNvSpPr txBox="1"/>
          <p:nvPr userDrawn="1"/>
        </p:nvSpPr>
        <p:spPr>
          <a:xfrm>
            <a:off x="6452160" y="1275918"/>
            <a:ext cx="5612368" cy="4023360"/>
          </a:xfrm>
          <a:prstGeom prst="rect">
            <a:avLst/>
          </a:prstGeom>
        </p:spPr>
        <p:txBody>
          <a:bodyPr wrap="none" lIns="0" tIns="0" rIns="0" bIns="0" rtlCol="0" anchor="b">
            <a:noAutofit/>
          </a:bodyPr>
          <a:lstStyle/>
          <a:p>
            <a:pPr marL="91440" algn="just">
              <a:lnSpc>
                <a:spcPct val="70000"/>
              </a:lnSpc>
            </a:pPr>
            <a:r>
              <a:rPr lang="en-US" sz="6600" b="0">
                <a:solidFill>
                  <a:schemeClr val="accent2"/>
                </a:solidFill>
                <a:latin typeface="Franklin Gothic Heavy" panose="020B0903020102020204" pitchFamily="34" charset="0"/>
              </a:rPr>
              <a:t>               </a:t>
            </a:r>
            <a:r>
              <a:rPr lang="en-US" sz="6600" b="0">
                <a:solidFill>
                  <a:schemeClr val="accent1"/>
                </a:solidFill>
                <a:latin typeface="Franklin Gothic Heavy" panose="020B0903020102020204" pitchFamily="34" charset="0"/>
              </a:rPr>
              <a:t>2022</a:t>
            </a:r>
          </a:p>
          <a:p>
            <a:pPr marL="91440" algn="just">
              <a:lnSpc>
                <a:spcPct val="70000"/>
              </a:lnSpc>
            </a:pPr>
            <a:r>
              <a:rPr lang="en-US" sz="6600" b="0">
                <a:solidFill>
                  <a:schemeClr val="accent2"/>
                </a:solidFill>
                <a:latin typeface="Franklin Gothic Heavy" panose="020B0903020102020204" pitchFamily="34" charset="0"/>
              </a:rPr>
              <a:t>WORKFORCE</a:t>
            </a:r>
          </a:p>
          <a:p>
            <a:pPr marL="91440" algn="just">
              <a:lnSpc>
                <a:spcPct val="70000"/>
              </a:lnSpc>
            </a:pPr>
            <a:r>
              <a:rPr lang="en-US" sz="6600" b="0" spc="400" baseline="0">
                <a:solidFill>
                  <a:srgbClr val="1E4374"/>
                </a:solidFill>
                <a:latin typeface="Franklin Gothic Heavy" panose="020B0903020102020204" pitchFamily="34" charset="0"/>
              </a:rPr>
              <a:t>STRATEGIES</a:t>
            </a:r>
          </a:p>
          <a:p>
            <a:pPr marL="91440" lvl="0" indent="0" algn="just">
              <a:lnSpc>
                <a:spcPct val="70000"/>
              </a:lnSpc>
            </a:pPr>
            <a:r>
              <a:rPr lang="en-US" sz="6600" spc="1200" baseline="0">
                <a:solidFill>
                  <a:srgbClr val="1E4374"/>
                </a:solidFill>
                <a:latin typeface="Franklin Gothic Demi" panose="020B0703020102020204" pitchFamily="34" charset="0"/>
                <a:cs typeface="Poppins Medium" panose="00000600000000000000" pitchFamily="50" charset="0"/>
              </a:rPr>
              <a:t>INITIATIVE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B231E1C7-EB70-440F-91CD-9A95ED517D0A}"/>
              </a:ext>
            </a:extLst>
          </p:cNvPr>
          <p:cNvSpPr/>
          <p:nvPr userDrawn="1"/>
        </p:nvSpPr>
        <p:spPr>
          <a:xfrm>
            <a:off x="402100" y="5018315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9">
            <a:extLst>
              <a:ext uri="{FF2B5EF4-FFF2-40B4-BE49-F238E27FC236}">
                <a16:creationId xmlns:a16="http://schemas.microsoft.com/office/drawing/2014/main" id="{9778030B-0974-4D27-A7E5-F3D698D231DE}"/>
              </a:ext>
            </a:extLst>
          </p:cNvPr>
          <p:cNvGrpSpPr/>
          <p:nvPr userDrawn="1"/>
        </p:nvGrpSpPr>
        <p:grpSpPr>
          <a:xfrm>
            <a:off x="6452160" y="5706468"/>
            <a:ext cx="5206848" cy="744342"/>
            <a:chOff x="21772" y="0"/>
            <a:chExt cx="17596101" cy="2515439"/>
          </a:xfrm>
        </p:grpSpPr>
        <p:pic>
          <p:nvPicPr>
            <p:cNvPr id="30" name="Picture 10">
              <a:extLst>
                <a:ext uri="{FF2B5EF4-FFF2-40B4-BE49-F238E27FC236}">
                  <a16:creationId xmlns:a16="http://schemas.microsoft.com/office/drawing/2014/main" id="{2D7AF768-FCA8-4314-994E-4EE5861D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A8E50C07-0CCB-461B-9549-EC3529CC0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32" name="Picture 12">
              <a:extLst>
                <a:ext uri="{FF2B5EF4-FFF2-40B4-BE49-F238E27FC236}">
                  <a16:creationId xmlns:a16="http://schemas.microsoft.com/office/drawing/2014/main" id="{71D11A67-6D28-49F9-96F4-8E6FC2CA6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DA4FC-9C40-43DC-9238-547D7EC4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34" name="Picture 14">
              <a:extLst>
                <a:ext uri="{FF2B5EF4-FFF2-40B4-BE49-F238E27FC236}">
                  <a16:creationId xmlns:a16="http://schemas.microsoft.com/office/drawing/2014/main" id="{FB16AEAC-C639-454C-88AF-2D98B3FB2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88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06C152E-AB97-492E-92E8-E5802F554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1161" b="4490"/>
          <a:stretch>
            <a:fillRect/>
          </a:stretch>
        </p:blipFill>
        <p:spPr>
          <a:xfrm>
            <a:off x="3358" y="0"/>
            <a:ext cx="12188642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1D64F7-FFF7-435F-9178-4AC4EDF9D4BB}"/>
              </a:ext>
            </a:extLst>
          </p:cNvPr>
          <p:cNvSpPr/>
          <p:nvPr userDrawn="1"/>
        </p:nvSpPr>
        <p:spPr>
          <a:xfrm>
            <a:off x="0" y="-1890"/>
            <a:ext cx="12194214" cy="6859890"/>
          </a:xfrm>
          <a:custGeom>
            <a:avLst/>
            <a:gdLst>
              <a:gd name="connsiteX0" fmla="*/ 10894322 w 14554201"/>
              <a:gd name="connsiteY0" fmla="*/ 0 h 10401300"/>
              <a:gd name="connsiteX1" fmla="*/ 14554201 w 14554201"/>
              <a:gd name="connsiteY1" fmla="*/ 0 h 10401300"/>
              <a:gd name="connsiteX2" fmla="*/ 14554201 w 14554201"/>
              <a:gd name="connsiteY2" fmla="*/ 10401300 h 10401300"/>
              <a:gd name="connsiteX3" fmla="*/ 0 w 14554201"/>
              <a:gd name="connsiteY3" fmla="*/ 10401300 h 10401300"/>
              <a:gd name="connsiteX4" fmla="*/ 10894322 w 14554201"/>
              <a:gd name="connsiteY4" fmla="*/ 0 h 1040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4201" h="10401300">
                <a:moveTo>
                  <a:pt x="10894322" y="0"/>
                </a:moveTo>
                <a:lnTo>
                  <a:pt x="14554201" y="0"/>
                </a:lnTo>
                <a:lnTo>
                  <a:pt x="14554201" y="10401300"/>
                </a:lnTo>
                <a:lnTo>
                  <a:pt x="0" y="10401300"/>
                </a:lnTo>
                <a:lnTo>
                  <a:pt x="10894322" y="0"/>
                </a:lnTo>
                <a:close/>
              </a:path>
            </a:pathLst>
          </a:custGeom>
          <a:solidFill>
            <a:srgbClr val="F2ED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FAFD7-C149-4835-94A1-828E30E6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465" y="2408833"/>
            <a:ext cx="6350007" cy="1799652"/>
          </a:xfrm>
        </p:spPr>
        <p:txBody>
          <a:bodyPr anchor="b">
            <a:normAutofit/>
          </a:bodyPr>
          <a:lstStyle>
            <a:lvl1pPr algn="r">
              <a:lnSpc>
                <a:spcPct val="90000"/>
              </a:lnSpc>
              <a:defRPr sz="5000">
                <a:solidFill>
                  <a:schemeClr val="accent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71314-2E75-4EA6-A071-BB52E3F97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9968" y="4273312"/>
            <a:ext cx="6344832" cy="1116013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buFontTx/>
              <a:buNone/>
              <a:defRPr sz="3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DF950014-7A07-48B0-9D9B-98D673C9CF51}"/>
              </a:ext>
            </a:extLst>
          </p:cNvPr>
          <p:cNvSpPr/>
          <p:nvPr userDrawn="1"/>
        </p:nvSpPr>
        <p:spPr>
          <a:xfrm>
            <a:off x="2649256" y="3287598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545713A8-3656-4E9D-A8EA-F35E4AB54789}"/>
              </a:ext>
            </a:extLst>
          </p:cNvPr>
          <p:cNvSpPr/>
          <p:nvPr userDrawn="1"/>
        </p:nvSpPr>
        <p:spPr>
          <a:xfrm>
            <a:off x="402100" y="5018315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9">
            <a:extLst>
              <a:ext uri="{FF2B5EF4-FFF2-40B4-BE49-F238E27FC236}">
                <a16:creationId xmlns:a16="http://schemas.microsoft.com/office/drawing/2014/main" id="{A1DD9D81-22E4-4741-BD22-F7B56AEFB971}"/>
              </a:ext>
            </a:extLst>
          </p:cNvPr>
          <p:cNvGrpSpPr/>
          <p:nvPr userDrawn="1"/>
        </p:nvGrpSpPr>
        <p:grpSpPr>
          <a:xfrm>
            <a:off x="6452160" y="5706468"/>
            <a:ext cx="5206848" cy="744342"/>
            <a:chOff x="21772" y="0"/>
            <a:chExt cx="17596101" cy="2515439"/>
          </a:xfrm>
        </p:grpSpPr>
        <p:pic>
          <p:nvPicPr>
            <p:cNvPr id="43" name="Picture 10">
              <a:extLst>
                <a:ext uri="{FF2B5EF4-FFF2-40B4-BE49-F238E27FC236}">
                  <a16:creationId xmlns:a16="http://schemas.microsoft.com/office/drawing/2014/main" id="{41A95629-FF5B-491F-A9A6-C53F1BDF5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44" name="Picture 11">
              <a:extLst>
                <a:ext uri="{FF2B5EF4-FFF2-40B4-BE49-F238E27FC236}">
                  <a16:creationId xmlns:a16="http://schemas.microsoft.com/office/drawing/2014/main" id="{6B8EE853-9998-4EB4-953D-FAC4A9FDA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16719A5A-6FE3-466C-B9B6-C2E7DD59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46" name="Picture 13">
              <a:extLst>
                <a:ext uri="{FF2B5EF4-FFF2-40B4-BE49-F238E27FC236}">
                  <a16:creationId xmlns:a16="http://schemas.microsoft.com/office/drawing/2014/main" id="{678360A3-8A6B-4A7F-8174-F39DFDF78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47" name="Picture 14">
              <a:extLst>
                <a:ext uri="{FF2B5EF4-FFF2-40B4-BE49-F238E27FC236}">
                  <a16:creationId xmlns:a16="http://schemas.microsoft.com/office/drawing/2014/main" id="{FD8F36BA-01B3-4F14-B3CE-B58F5FE2D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744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BC5B6D-636E-42B5-82F2-23BFF7779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3EF1E2A5-E948-4F9C-A853-98CF9AB3EC0E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B71D3455-511C-4DB5-8A33-D9171A105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09B80427-00CA-45ED-88A5-7FF78E294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8" name="Picture 12">
              <a:extLst>
                <a:ext uri="{FF2B5EF4-FFF2-40B4-BE49-F238E27FC236}">
                  <a16:creationId xmlns:a16="http://schemas.microsoft.com/office/drawing/2014/main" id="{6C0EE60F-B8CF-4D64-ADC4-005441EA9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D80AA1B2-5E3C-4585-AB4A-4CD6D7CC9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2DF80504-F3BB-4B30-9804-0633244E0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F11F31A-4D0E-4C89-8269-0D204AA70A8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807445E5-6B18-41EB-AF9B-1F5CB1EEE260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D6C0F62-4EB7-4B12-88C4-62719E4D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285709-F3E4-4DE1-AE00-E4C77B6E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66305"/>
            <a:ext cx="10515600" cy="2829484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3E4F59A-6388-4CC6-AE83-7C6D6F035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4050"/>
            <a:ext cx="10515600" cy="14821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DD8559-DBD6-42FB-AD40-EE898AC297C2}"/>
              </a:ext>
            </a:extLst>
          </p:cNvPr>
          <p:cNvCxnSpPr>
            <a:cxnSpLocks/>
          </p:cNvCxnSpPr>
          <p:nvPr userDrawn="1"/>
        </p:nvCxnSpPr>
        <p:spPr>
          <a:xfrm>
            <a:off x="926118" y="4386362"/>
            <a:ext cx="8461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591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17FB842-4502-487E-A838-7461F2254CFF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395CE31D-6BE5-4064-A206-697ACDC47705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1036CDB-7A19-4BB2-9772-49FF6099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938FBDDB-FDB5-49A0-B1E5-4393E70E871B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3D43D291-876D-43DF-A51B-670F993AF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A6DAC8AC-CCB8-400D-8684-E9F96841A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330713A3-D0CF-44B5-8406-3BF9F0DCD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38C04EAD-5EEC-44E0-86EC-89DF7DA8C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65CD3957-399A-4E56-8D0C-5419D5A4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94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0ABD70-805D-45AB-B13A-9A7D17C965AF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136711D8-2938-414D-AF5E-6A3B6FB38D81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852181CB-FD1E-4D2D-904E-8D90636E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1484120F-A9FF-4925-BE76-25CCD4DD158B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A9E804A1-0676-4E33-9BD4-9ACC205D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BC355B12-9147-4FD6-A3B0-B18BBB78A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098A6D55-9262-4AFD-B8CD-575E75A2C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6AE3054E-75AC-4334-89EB-0023EF35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A5DB3469-ECD1-4706-9748-52C1CE2E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22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06C152E-AB97-492E-92E8-E5802F554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1161" b="4490"/>
          <a:stretch>
            <a:fillRect/>
          </a:stretch>
        </p:blipFill>
        <p:spPr>
          <a:xfrm>
            <a:off x="3358" y="0"/>
            <a:ext cx="12188642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1D64F7-FFF7-435F-9178-4AC4EDF9D4BB}"/>
              </a:ext>
            </a:extLst>
          </p:cNvPr>
          <p:cNvSpPr/>
          <p:nvPr userDrawn="1"/>
        </p:nvSpPr>
        <p:spPr>
          <a:xfrm>
            <a:off x="0" y="-1890"/>
            <a:ext cx="12194214" cy="6859890"/>
          </a:xfrm>
          <a:custGeom>
            <a:avLst/>
            <a:gdLst>
              <a:gd name="connsiteX0" fmla="*/ 10894322 w 14554201"/>
              <a:gd name="connsiteY0" fmla="*/ 0 h 10401300"/>
              <a:gd name="connsiteX1" fmla="*/ 14554201 w 14554201"/>
              <a:gd name="connsiteY1" fmla="*/ 0 h 10401300"/>
              <a:gd name="connsiteX2" fmla="*/ 14554201 w 14554201"/>
              <a:gd name="connsiteY2" fmla="*/ 10401300 h 10401300"/>
              <a:gd name="connsiteX3" fmla="*/ 0 w 14554201"/>
              <a:gd name="connsiteY3" fmla="*/ 10401300 h 10401300"/>
              <a:gd name="connsiteX4" fmla="*/ 10894322 w 14554201"/>
              <a:gd name="connsiteY4" fmla="*/ 0 h 1040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4201" h="10401300">
                <a:moveTo>
                  <a:pt x="10894322" y="0"/>
                </a:moveTo>
                <a:lnTo>
                  <a:pt x="14554201" y="0"/>
                </a:lnTo>
                <a:lnTo>
                  <a:pt x="14554201" y="10401300"/>
                </a:lnTo>
                <a:lnTo>
                  <a:pt x="0" y="10401300"/>
                </a:lnTo>
                <a:lnTo>
                  <a:pt x="10894322" y="0"/>
                </a:lnTo>
                <a:close/>
              </a:path>
            </a:pathLst>
          </a:custGeom>
          <a:solidFill>
            <a:srgbClr val="F2ED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FAFD7-C149-4835-94A1-828E30E6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465" y="2408833"/>
            <a:ext cx="6350007" cy="1799652"/>
          </a:xfrm>
        </p:spPr>
        <p:txBody>
          <a:bodyPr anchor="b">
            <a:normAutofit/>
          </a:bodyPr>
          <a:lstStyle>
            <a:lvl1pPr algn="r">
              <a:lnSpc>
                <a:spcPct val="90000"/>
              </a:lnSpc>
              <a:defRPr sz="5000">
                <a:solidFill>
                  <a:schemeClr val="accent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71314-2E75-4EA6-A071-BB52E3F97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9968" y="4273312"/>
            <a:ext cx="6344832" cy="1116013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buFontTx/>
              <a:buNone/>
              <a:defRPr sz="3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DF950014-7A07-48B0-9D9B-98D673C9CF51}"/>
              </a:ext>
            </a:extLst>
          </p:cNvPr>
          <p:cNvSpPr/>
          <p:nvPr userDrawn="1"/>
        </p:nvSpPr>
        <p:spPr>
          <a:xfrm>
            <a:off x="2649256" y="3287598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545713A8-3656-4E9D-A8EA-F35E4AB54789}"/>
              </a:ext>
            </a:extLst>
          </p:cNvPr>
          <p:cNvSpPr/>
          <p:nvPr userDrawn="1"/>
        </p:nvSpPr>
        <p:spPr>
          <a:xfrm>
            <a:off x="402100" y="5018315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9">
            <a:extLst>
              <a:ext uri="{FF2B5EF4-FFF2-40B4-BE49-F238E27FC236}">
                <a16:creationId xmlns:a16="http://schemas.microsoft.com/office/drawing/2014/main" id="{A1DD9D81-22E4-4741-BD22-F7B56AEFB971}"/>
              </a:ext>
            </a:extLst>
          </p:cNvPr>
          <p:cNvGrpSpPr/>
          <p:nvPr userDrawn="1"/>
        </p:nvGrpSpPr>
        <p:grpSpPr>
          <a:xfrm>
            <a:off x="6452160" y="5706468"/>
            <a:ext cx="5206848" cy="744342"/>
            <a:chOff x="21772" y="0"/>
            <a:chExt cx="17596101" cy="2515439"/>
          </a:xfrm>
        </p:grpSpPr>
        <p:pic>
          <p:nvPicPr>
            <p:cNvPr id="43" name="Picture 10">
              <a:extLst>
                <a:ext uri="{FF2B5EF4-FFF2-40B4-BE49-F238E27FC236}">
                  <a16:creationId xmlns:a16="http://schemas.microsoft.com/office/drawing/2014/main" id="{41A95629-FF5B-491F-A9A6-C53F1BDF5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44" name="Picture 11">
              <a:extLst>
                <a:ext uri="{FF2B5EF4-FFF2-40B4-BE49-F238E27FC236}">
                  <a16:creationId xmlns:a16="http://schemas.microsoft.com/office/drawing/2014/main" id="{6B8EE853-9998-4EB4-953D-FAC4A9FDA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16719A5A-6FE3-466C-B9B6-C2E7DD59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46" name="Picture 13">
              <a:extLst>
                <a:ext uri="{FF2B5EF4-FFF2-40B4-BE49-F238E27FC236}">
                  <a16:creationId xmlns:a16="http://schemas.microsoft.com/office/drawing/2014/main" id="{678360A3-8A6B-4A7F-8174-F39DFDF78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47" name="Picture 14">
              <a:extLst>
                <a:ext uri="{FF2B5EF4-FFF2-40B4-BE49-F238E27FC236}">
                  <a16:creationId xmlns:a16="http://schemas.microsoft.com/office/drawing/2014/main" id="{FD8F36BA-01B3-4F14-B3CE-B58F5FE2D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990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8"/>
            <a:ext cx="11277600" cy="4556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E0D56BA-189A-4917-9E58-342843C8216F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9C0F712-FDBB-4CB1-94E8-B28DC49D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0297FA4B-84E5-4B45-90AA-47BB2CA16801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45F4019D-4CF2-4D02-9E83-BB5C62D3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9BB79857-22DC-4C54-B8F9-5EDBCE8EB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9356A2C2-D289-4B5A-9191-8AC44A136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DB7CFE52-84EA-4ADA-81AB-D371D77E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9DA8EB75-0C86-4587-8BFF-42A67E0D7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05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8"/>
            <a:ext cx="11277600" cy="4556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25C7500-955D-49A3-96BB-C5F4BBB4E587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A05BAA4-C9A6-48EB-B7D8-123948F8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E6A5FD71-B646-4D4A-A090-A0041DAE24EA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1B3A4251-1915-4537-83DF-0ADF80857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2069091A-66D9-48BF-98D3-37728BD6A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B126BA62-BCF2-455C-BD7D-8973600C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B5B25BDC-A161-4EB1-A506-9EBD70BA5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FC5A2042-3A6E-470D-8416-3D39E46A1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7186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BC5B6D-636E-42B5-82F2-23BFF7779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E85C03-8BD6-4D6C-9D1A-4F69F8EB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66305"/>
            <a:ext cx="10515600" cy="2829484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9AE7E-D16A-474D-A83D-962712D62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4050"/>
            <a:ext cx="10515600" cy="14821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C691B08-304A-444B-BD45-E0C5CE66DE47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61929425-C971-4F09-9E30-61F5C8425BC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3DF9042-6793-49A8-9ADD-832EB66E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67017D-E349-444A-B479-E197276FAA25}"/>
              </a:ext>
            </a:extLst>
          </p:cNvPr>
          <p:cNvCxnSpPr>
            <a:cxnSpLocks/>
          </p:cNvCxnSpPr>
          <p:nvPr userDrawn="1"/>
        </p:nvCxnSpPr>
        <p:spPr>
          <a:xfrm>
            <a:off x="926118" y="4386362"/>
            <a:ext cx="8461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293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837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F5A475C-11A6-4A7D-A030-FD8B1F223CC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0F38C3B-90D3-421F-BD25-E867351CE71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7BE21C2-3A5A-459B-8095-086E110C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71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837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F5A475C-11A6-4A7D-A030-FD8B1F223CC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0F38C3B-90D3-421F-BD25-E867351CE71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7BE21C2-3A5A-459B-8095-086E110C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52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7"/>
            <a:ext cx="11277600" cy="4973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E0D56BA-189A-4917-9E58-342843C8216F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9C0F712-FDBB-4CB1-94E8-B28DC49D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2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7"/>
            <a:ext cx="11277600" cy="4973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25C7500-955D-49A3-96BB-C5F4BBB4E587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A05BAA4-C9A6-48EB-B7D8-123948F8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71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26823F8-1ADB-4593-BE0B-2062F99A0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730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30DCFE-0213-4971-AE00-CD6690A48C2D}"/>
              </a:ext>
            </a:extLst>
          </p:cNvPr>
          <p:cNvGrpSpPr/>
          <p:nvPr userDrawn="1"/>
        </p:nvGrpSpPr>
        <p:grpSpPr>
          <a:xfrm>
            <a:off x="4950642" y="5844988"/>
            <a:ext cx="6709380" cy="926360"/>
            <a:chOff x="0" y="0"/>
            <a:chExt cx="17617872" cy="2432490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3092018D-4989-4423-8133-47B9FD44F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034" b="31722"/>
            <a:stretch>
              <a:fillRect/>
            </a:stretch>
          </p:blipFill>
          <p:spPr>
            <a:xfrm>
              <a:off x="10078840" y="505850"/>
              <a:ext cx="5466760" cy="1926640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3545A015-7A1D-42AC-86FA-A6F2FDDA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2053"/>
            <a:stretch>
              <a:fillRect/>
            </a:stretch>
          </p:blipFill>
          <p:spPr>
            <a:xfrm>
              <a:off x="6263553" y="505850"/>
              <a:ext cx="2836322" cy="1717344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2DA0B868-1DF3-48AD-BABB-B4F640010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1C950F44-590E-4AB7-8F2F-1DF85564F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39BBF3BD-4B1C-49D6-901F-85F13273F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2200148" cy="2338763"/>
            </a:xfrm>
            <a:prstGeom prst="rect">
              <a:avLst/>
            </a:prstGeom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022763A-7A55-4D20-AB9E-8FA359A5AD15}"/>
              </a:ext>
            </a:extLst>
          </p:cNvPr>
          <p:cNvSpPr/>
          <p:nvPr userDrawn="1"/>
        </p:nvSpPr>
        <p:spPr>
          <a:xfrm flipH="1">
            <a:off x="7951788" y="0"/>
            <a:ext cx="4240212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F23E31-055E-4F88-A0C0-A3BE43B58A16}"/>
              </a:ext>
            </a:extLst>
          </p:cNvPr>
          <p:cNvSpPr/>
          <p:nvPr userDrawn="1"/>
        </p:nvSpPr>
        <p:spPr>
          <a:xfrm>
            <a:off x="-3" y="6251283"/>
            <a:ext cx="4238627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FA0F7-3C92-4755-A9C7-E5EBB5279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1607" y="2639505"/>
            <a:ext cx="9348787" cy="989816"/>
          </a:xfrm>
        </p:spPr>
        <p:txBody>
          <a:bodyPr>
            <a:noAutofit/>
          </a:bodyPr>
          <a:lstStyle>
            <a:lvl1pPr marL="0" indent="0" algn="ctr">
              <a:buNone/>
              <a:defRPr sz="6600">
                <a:solidFill>
                  <a:schemeClr val="accent1"/>
                </a:solidFill>
                <a:latin typeface="Franklin Gothic Heavy" panose="020B0903020102020204" pitchFamily="34" charset="0"/>
              </a:defRPr>
            </a:lvl1pPr>
            <a:lvl2pPr marL="457200" indent="0" algn="ctr">
              <a:buNone/>
              <a:defRPr sz="6600">
                <a:solidFill>
                  <a:schemeClr val="accent1"/>
                </a:solidFill>
                <a:latin typeface="Franklin Gothic Heavy" panose="020B09030201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54341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/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26823F8-1ADB-4593-BE0B-2062F99A0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730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30DCFE-0213-4971-AE00-CD6690A48C2D}"/>
              </a:ext>
            </a:extLst>
          </p:cNvPr>
          <p:cNvGrpSpPr/>
          <p:nvPr userDrawn="1"/>
        </p:nvGrpSpPr>
        <p:grpSpPr>
          <a:xfrm>
            <a:off x="4950642" y="5844988"/>
            <a:ext cx="6709380" cy="926360"/>
            <a:chOff x="0" y="0"/>
            <a:chExt cx="17617872" cy="2432490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3092018D-4989-4423-8133-47B9FD44F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034" b="31722"/>
            <a:stretch>
              <a:fillRect/>
            </a:stretch>
          </p:blipFill>
          <p:spPr>
            <a:xfrm>
              <a:off x="10078840" y="505850"/>
              <a:ext cx="5466760" cy="1926640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3545A015-7A1D-42AC-86FA-A6F2FDDA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2053"/>
            <a:stretch>
              <a:fillRect/>
            </a:stretch>
          </p:blipFill>
          <p:spPr>
            <a:xfrm>
              <a:off x="6263553" y="505850"/>
              <a:ext cx="2836322" cy="1717344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2DA0B868-1DF3-48AD-BABB-B4F640010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1C950F44-590E-4AB7-8F2F-1DF85564F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39BBF3BD-4B1C-49D6-901F-85F13273F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2200148" cy="2338763"/>
            </a:xfrm>
            <a:prstGeom prst="rect">
              <a:avLst/>
            </a:prstGeom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022763A-7A55-4D20-AB9E-8FA359A5AD15}"/>
              </a:ext>
            </a:extLst>
          </p:cNvPr>
          <p:cNvSpPr/>
          <p:nvPr userDrawn="1"/>
        </p:nvSpPr>
        <p:spPr>
          <a:xfrm flipH="1">
            <a:off x="7951788" y="0"/>
            <a:ext cx="4240212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F23E31-055E-4F88-A0C0-A3BE43B58A16}"/>
              </a:ext>
            </a:extLst>
          </p:cNvPr>
          <p:cNvSpPr/>
          <p:nvPr userDrawn="1"/>
        </p:nvSpPr>
        <p:spPr>
          <a:xfrm>
            <a:off x="-3" y="6251283"/>
            <a:ext cx="4238627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FA0F7-3C92-4755-A9C7-E5EBB5279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8938" y="1640264"/>
            <a:ext cx="9348787" cy="357275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3600"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45039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884984"/>
            <a:ext cx="12192000" cy="973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5895697"/>
            <a:ext cx="2246766" cy="80700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01374" y="6188928"/>
            <a:ext cx="847725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EE59453-668E-4F9D-ACF2-73DE1B23C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838200" y="1453752"/>
            <a:ext cx="10515600" cy="427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50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BC5B6D-636E-42B5-82F2-23BFF7779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3EF1E2A5-E948-4F9C-A853-98CF9AB3EC0E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B71D3455-511C-4DB5-8A33-D9171A105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09B80427-00CA-45ED-88A5-7FF78E294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8" name="Picture 12">
              <a:extLst>
                <a:ext uri="{FF2B5EF4-FFF2-40B4-BE49-F238E27FC236}">
                  <a16:creationId xmlns:a16="http://schemas.microsoft.com/office/drawing/2014/main" id="{6C0EE60F-B8CF-4D64-ADC4-005441EA9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D80AA1B2-5E3C-4585-AB4A-4CD6D7CC9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2DF80504-F3BB-4B30-9804-0633244E0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F11F31A-4D0E-4C89-8269-0D204AA70A8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807445E5-6B18-41EB-AF9B-1F5CB1EEE260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D6C0F62-4EB7-4B12-88C4-62719E4D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285709-F3E4-4DE1-AE00-E4C77B6E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66305"/>
            <a:ext cx="10515600" cy="2829484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3E4F59A-6388-4CC6-AE83-7C6D6F035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4050"/>
            <a:ext cx="10515600" cy="14821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DD8559-DBD6-42FB-AD40-EE898AC297C2}"/>
              </a:ext>
            </a:extLst>
          </p:cNvPr>
          <p:cNvCxnSpPr>
            <a:cxnSpLocks/>
          </p:cNvCxnSpPr>
          <p:nvPr userDrawn="1"/>
        </p:nvCxnSpPr>
        <p:spPr>
          <a:xfrm>
            <a:off x="926118" y="4386362"/>
            <a:ext cx="8461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39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419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17FB842-4502-487E-A838-7461F2254CFF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395CE31D-6BE5-4064-A206-697ACDC47705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1036CDB-7A19-4BB2-9772-49FF6099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938FBDDB-FDB5-49A0-B1E5-4393E70E871B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3D43D291-876D-43DF-A51B-670F993AF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A6DAC8AC-CCB8-400D-8684-E9F96841A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330713A3-D0CF-44B5-8406-3BF9F0DCD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38C04EAD-5EEC-44E0-86EC-89DF7DA8C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65CD3957-399A-4E56-8D0C-5419D5A4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0628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7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0ABD70-805D-45AB-B13A-9A7D17C965AF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136711D8-2938-414D-AF5E-6A3B6FB38D81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852181CB-FD1E-4D2D-904E-8D90636E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1484120F-A9FF-4925-BE76-25CCD4DD158B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A9E804A1-0676-4E33-9BD4-9ACC205D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BC355B12-9147-4FD6-A3B0-B18BBB78A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098A6D55-9262-4AFD-B8CD-575E75A2C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6AE3054E-75AC-4334-89EB-0023EF35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A5DB3469-ECD1-4706-9748-52C1CE2E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057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8"/>
            <a:ext cx="11277600" cy="4556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E0D56BA-189A-4917-9E58-342843C8216F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9C0F712-FDBB-4CB1-94E8-B28DC49D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0297FA4B-84E5-4B45-90AA-47BB2CA16801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45F4019D-4CF2-4D02-9E83-BB5C62D3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9BB79857-22DC-4C54-B8F9-5EDBCE8EB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9356A2C2-D289-4B5A-9191-8AC44A136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DB7CFE52-84EA-4ADA-81AB-D371D77E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9DA8EB75-0C86-4587-8BFF-42A67E0D7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0307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8"/>
            <a:ext cx="11277600" cy="4556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25C7500-955D-49A3-96BB-C5F4BBB4E587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A05BAA4-C9A6-48EB-B7D8-123948F8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E6A5FD71-B646-4D4A-A090-A0041DAE24EA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1B3A4251-1915-4537-83DF-0ADF80857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2069091A-66D9-48BF-98D3-37728BD6A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B126BA62-BCF2-455C-BD7D-8973600C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B5B25BDC-A161-4EB1-A506-9EBD70BA5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FC5A2042-3A6E-470D-8416-3D39E46A1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365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BC5B6D-636E-42B5-82F2-23BFF7779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E85C03-8BD6-4D6C-9D1A-4F69F8EB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66305"/>
            <a:ext cx="10515600" cy="2829484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9AE7E-D16A-474D-A83D-962712D62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4050"/>
            <a:ext cx="10515600" cy="14821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C691B08-304A-444B-BD45-E0C5CE66DE47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61929425-C971-4F09-9E30-61F5C8425BC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3DF9042-6793-49A8-9ADD-832EB66E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67017D-E349-444A-B479-E197276FAA25}"/>
              </a:ext>
            </a:extLst>
          </p:cNvPr>
          <p:cNvCxnSpPr>
            <a:cxnSpLocks/>
          </p:cNvCxnSpPr>
          <p:nvPr userDrawn="1"/>
        </p:nvCxnSpPr>
        <p:spPr>
          <a:xfrm>
            <a:off x="926118" y="4386362"/>
            <a:ext cx="8461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89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837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F5A475C-11A6-4A7D-A030-FD8B1F223CC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0F38C3B-90D3-421F-BD25-E867351CE71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7BE21C2-3A5A-459B-8095-086E110C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0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14490-F52B-41ED-86CF-BAF59BF1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11277600" cy="1562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35165-FBC0-4BEA-B460-E6732CB2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11277599" cy="442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78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1" r:id="rId3"/>
    <p:sldLayoutId id="2147483663" r:id="rId4"/>
    <p:sldLayoutId id="2147483665" r:id="rId5"/>
    <p:sldLayoutId id="2147483666" r:id="rId6"/>
    <p:sldLayoutId id="2147483667" r:id="rId7"/>
    <p:sldLayoutId id="2147483671" r:id="rId8"/>
    <p:sldLayoutId id="2147483664" r:id="rId9"/>
    <p:sldLayoutId id="2147483674" r:id="rId10"/>
    <p:sldLayoutId id="2147483676" r:id="rId11"/>
    <p:sldLayoutId id="2147483677" r:id="rId12"/>
    <p:sldLayoutId id="2147483672" r:id="rId13"/>
    <p:sldLayoutId id="214748367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2627" userDrawn="1">
          <p15:clr>
            <a:srgbClr val="F26B43"/>
          </p15:clr>
        </p15:guide>
        <p15:guide id="5" pos="2670" userDrawn="1">
          <p15:clr>
            <a:srgbClr val="F26B43"/>
          </p15:clr>
        </p15:guide>
        <p15:guide id="6" pos="5009" userDrawn="1">
          <p15:clr>
            <a:srgbClr val="F26B43"/>
          </p15:clr>
        </p15:guide>
        <p15:guide id="7" pos="5052" userDrawn="1">
          <p15:clr>
            <a:srgbClr val="F26B43"/>
          </p15:clr>
        </p15:guide>
        <p15:guide id="8" pos="7392" userDrawn="1">
          <p15:clr>
            <a:srgbClr val="F26B43"/>
          </p15:clr>
        </p15:guide>
        <p15:guide id="9" orient="horz" userDrawn="1">
          <p15:clr>
            <a:srgbClr val="F26B43"/>
          </p15:clr>
        </p15:guide>
        <p15:guide id="10" orient="horz" pos="4320" userDrawn="1">
          <p15:clr>
            <a:srgbClr val="F26B43"/>
          </p15:clr>
        </p15:guide>
        <p15:guide id="11" orient="horz" pos="288" userDrawn="1">
          <p15:clr>
            <a:srgbClr val="F26B43"/>
          </p15:clr>
        </p15:guide>
        <p15:guide id="12" orient="horz" pos="1507" userDrawn="1">
          <p15:clr>
            <a:srgbClr val="F26B43"/>
          </p15:clr>
        </p15:guide>
        <p15:guide id="13" orient="horz" pos="1550" userDrawn="1">
          <p15:clr>
            <a:srgbClr val="F26B43"/>
          </p15:clr>
        </p15:guide>
        <p15:guide id="14" orient="horz" pos="2769" userDrawn="1">
          <p15:clr>
            <a:srgbClr val="F26B43"/>
          </p15:clr>
        </p15:guide>
        <p15:guide id="15" orient="horz" pos="2812" userDrawn="1">
          <p15:clr>
            <a:srgbClr val="F26B43"/>
          </p15:clr>
        </p15:guide>
        <p15:guide id="16" orient="horz" pos="4031" userDrawn="1">
          <p15:clr>
            <a:srgbClr val="F26B43"/>
          </p15:clr>
        </p15:guide>
        <p15:guide id="17" orient="horz" pos="984" userDrawn="1">
          <p15:clr>
            <a:srgbClr val="F26B43"/>
          </p15:clr>
        </p15:guide>
        <p15:guide id="18" orient="horz" pos="11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14490-F52B-41ED-86CF-BAF59BF1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11277600" cy="1562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35165-FBC0-4BEA-B460-E6732CB2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11277599" cy="442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595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724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88">
          <p15:clr>
            <a:srgbClr val="F26B43"/>
          </p15:clr>
        </p15:guide>
        <p15:guide id="4" pos="2627">
          <p15:clr>
            <a:srgbClr val="F26B43"/>
          </p15:clr>
        </p15:guide>
        <p15:guide id="5" pos="2670">
          <p15:clr>
            <a:srgbClr val="F26B43"/>
          </p15:clr>
        </p15:guide>
        <p15:guide id="6" pos="5009">
          <p15:clr>
            <a:srgbClr val="F26B43"/>
          </p15:clr>
        </p15:guide>
        <p15:guide id="7" pos="5052">
          <p15:clr>
            <a:srgbClr val="F26B43"/>
          </p15:clr>
        </p15:guide>
        <p15:guide id="8" pos="7392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orient="horz" pos="288">
          <p15:clr>
            <a:srgbClr val="F26B43"/>
          </p15:clr>
        </p15:guide>
        <p15:guide id="12" orient="horz" pos="1507">
          <p15:clr>
            <a:srgbClr val="F26B43"/>
          </p15:clr>
        </p15:guide>
        <p15:guide id="13" orient="horz" pos="1550">
          <p15:clr>
            <a:srgbClr val="F26B43"/>
          </p15:clr>
        </p15:guide>
        <p15:guide id="14" orient="horz" pos="2769">
          <p15:clr>
            <a:srgbClr val="F26B43"/>
          </p15:clr>
        </p15:guide>
        <p15:guide id="15" orient="horz" pos="2812">
          <p15:clr>
            <a:srgbClr val="F26B43"/>
          </p15:clr>
        </p15:guide>
        <p15:guide id="16" orient="horz" pos="4031">
          <p15:clr>
            <a:srgbClr val="F26B43"/>
          </p15:clr>
        </p15:guide>
        <p15:guide id="17" orient="horz" pos="984">
          <p15:clr>
            <a:srgbClr val="F26B43"/>
          </p15:clr>
        </p15:guide>
        <p15:guide id="18" orient="horz" pos="1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563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by Separation 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BFAE6D1-7124-FDA5-C710-E6DCAD2CAE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756836"/>
              </p:ext>
            </p:extLst>
          </p:nvPr>
        </p:nvGraphicFramePr>
        <p:xfrm>
          <a:off x="457201" y="1414457"/>
          <a:ext cx="5641914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DCF893E-FD5F-2D18-046F-A7723DBDE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4289602"/>
              </p:ext>
            </p:extLst>
          </p:nvPr>
        </p:nvGraphicFramePr>
        <p:xfrm>
          <a:off x="447853" y="3626868"/>
          <a:ext cx="5641914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49FF8F9-CBC8-9F47-2451-01F18ABCE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127461"/>
              </p:ext>
            </p:extLst>
          </p:nvPr>
        </p:nvGraphicFramePr>
        <p:xfrm>
          <a:off x="6117810" y="1414457"/>
          <a:ext cx="5616989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16DC8B5-2CE3-0FEA-A3F9-28006FAD1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3553630"/>
              </p:ext>
            </p:extLst>
          </p:nvPr>
        </p:nvGraphicFramePr>
        <p:xfrm>
          <a:off x="6108462" y="3626868"/>
          <a:ext cx="5616989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14706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Tenure by Separation 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266C261-6582-5335-D14E-B6D1E8051E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2131194"/>
              </p:ext>
            </p:extLst>
          </p:nvPr>
        </p:nvGraphicFramePr>
        <p:xfrm>
          <a:off x="457201" y="1308951"/>
          <a:ext cx="5641914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338E985-DDC6-3A35-5985-637F90EF58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222433"/>
              </p:ext>
            </p:extLst>
          </p:nvPr>
        </p:nvGraphicFramePr>
        <p:xfrm>
          <a:off x="447853" y="3521362"/>
          <a:ext cx="5641914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FACB02C-6D4E-DF30-4529-B12FA38BB5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7678401"/>
              </p:ext>
            </p:extLst>
          </p:nvPr>
        </p:nvGraphicFramePr>
        <p:xfrm>
          <a:off x="6117810" y="1308951"/>
          <a:ext cx="5616989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D862A3-F7ED-2344-EC83-917604025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5911943"/>
              </p:ext>
            </p:extLst>
          </p:nvPr>
        </p:nvGraphicFramePr>
        <p:xfrm>
          <a:off x="6108462" y="3521362"/>
          <a:ext cx="5616989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00997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by Tenure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CF558A7-04B6-CA10-012D-C6F022772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649873"/>
              </p:ext>
            </p:extLst>
          </p:nvPr>
        </p:nvGraphicFramePr>
        <p:xfrm>
          <a:off x="457200" y="1238105"/>
          <a:ext cx="11277599" cy="239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7675C8A-6DF8-5B26-AD56-BA02694DA4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4784166"/>
              </p:ext>
            </p:extLst>
          </p:nvPr>
        </p:nvGraphicFramePr>
        <p:xfrm>
          <a:off x="457200" y="3634393"/>
          <a:ext cx="11277599" cy="239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690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by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A5BBA811-BF47-1284-EA26-67F9A2FEAE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790659"/>
              </p:ext>
            </p:extLst>
          </p:nvPr>
        </p:nvGraphicFramePr>
        <p:xfrm>
          <a:off x="6096000" y="1261674"/>
          <a:ext cx="5257800" cy="4739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5291321C-3C4A-1DBB-9770-011A571B8D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025389"/>
              </p:ext>
            </p:extLst>
          </p:nvPr>
        </p:nvGraphicFramePr>
        <p:xfrm>
          <a:off x="838200" y="1261674"/>
          <a:ext cx="5257800" cy="4739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701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at Hire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9F5878C-15BD-D2D9-19BB-322FF60599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3381149"/>
              </p:ext>
            </p:extLst>
          </p:nvPr>
        </p:nvGraphicFramePr>
        <p:xfrm>
          <a:off x="457201" y="1528757"/>
          <a:ext cx="5641914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2709ED3-4C5E-6CF3-367E-C71BA2B31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307894"/>
              </p:ext>
            </p:extLst>
          </p:nvPr>
        </p:nvGraphicFramePr>
        <p:xfrm>
          <a:off x="6117810" y="1528757"/>
          <a:ext cx="5616989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0022A06-A1EC-04BA-A8FA-F85F3F2C59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359203"/>
              </p:ext>
            </p:extLst>
          </p:nvPr>
        </p:nvGraphicFramePr>
        <p:xfrm>
          <a:off x="6108462" y="3741168"/>
          <a:ext cx="5616989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66557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Georgia Careers Recruitment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19105F-39C1-2AA5-CCC8-F325F440F3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4752694"/>
              </p:ext>
            </p:extLst>
          </p:nvPr>
        </p:nvGraphicFramePr>
        <p:xfrm>
          <a:off x="455637" y="1395659"/>
          <a:ext cx="5639582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19927A0-732A-D48C-8FE3-D023779DDF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389657"/>
              </p:ext>
            </p:extLst>
          </p:nvPr>
        </p:nvGraphicFramePr>
        <p:xfrm>
          <a:off x="6095217" y="1407653"/>
          <a:ext cx="5639583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7B71231-9AED-D09F-D348-D49ED672F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0373556"/>
              </p:ext>
            </p:extLst>
          </p:nvPr>
        </p:nvGraphicFramePr>
        <p:xfrm>
          <a:off x="6095218" y="3606373"/>
          <a:ext cx="5639582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2439EE3-7583-EDB6-9207-F2EC364A88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084451"/>
              </p:ext>
            </p:extLst>
          </p:nvPr>
        </p:nvGraphicFramePr>
        <p:xfrm>
          <a:off x="455635" y="3606373"/>
          <a:ext cx="5639582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97572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by Education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8466673-8FCD-CC3F-2E81-C11189B197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5876269"/>
              </p:ext>
            </p:extLst>
          </p:nvPr>
        </p:nvGraphicFramePr>
        <p:xfrm>
          <a:off x="457200" y="1528757"/>
          <a:ext cx="11277600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764DBFE-6DDA-0468-6372-1AB70DE0D3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2093769"/>
              </p:ext>
            </p:extLst>
          </p:nvPr>
        </p:nvGraphicFramePr>
        <p:xfrm>
          <a:off x="457200" y="3739917"/>
          <a:ext cx="11277600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6786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Hires by Education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AF03A89-DFBA-5D8D-5634-C971940A23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336046"/>
              </p:ext>
            </p:extLst>
          </p:nvPr>
        </p:nvGraphicFramePr>
        <p:xfrm>
          <a:off x="457200" y="1300157"/>
          <a:ext cx="11277600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C8CD9B1-CAF9-10A7-B376-0184824859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972070"/>
              </p:ext>
            </p:extLst>
          </p:nvPr>
        </p:nvGraphicFramePr>
        <p:xfrm>
          <a:off x="457200" y="3511317"/>
          <a:ext cx="11277600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6194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Compensation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E955E7A-9CA2-EAA2-8710-26676E30C0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79912"/>
              </p:ext>
            </p:extLst>
          </p:nvPr>
        </p:nvGraphicFramePr>
        <p:xfrm>
          <a:off x="457201" y="1528757"/>
          <a:ext cx="5641914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9F0CCD-6D8A-F6B9-6B7A-0E3E014A00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412066"/>
              </p:ext>
            </p:extLst>
          </p:nvPr>
        </p:nvGraphicFramePr>
        <p:xfrm>
          <a:off x="6117810" y="1528757"/>
          <a:ext cx="5616990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97EB93E-EF63-41F7-548F-E8520DA5D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1826752"/>
              </p:ext>
            </p:extLst>
          </p:nvPr>
        </p:nvGraphicFramePr>
        <p:xfrm>
          <a:off x="6117810" y="3739917"/>
          <a:ext cx="5616990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42491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2CA89-0789-463D-94E4-C22CE260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D965B-18BF-498A-BDF6-2F7D7F711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Employee counts are rebounding simply as hiring is outpacing separations</a:t>
            </a:r>
          </a:p>
          <a:p>
            <a:r>
              <a:rPr lang="en-US" sz="1800" dirty="0"/>
              <a:t>Turnover Rate is trending lower, even in all separation types </a:t>
            </a:r>
          </a:p>
          <a:p>
            <a:r>
              <a:rPr lang="en-US" sz="1800" dirty="0"/>
              <a:t>Separations are trending lower across all generational groups (although each younger generation leaves much more quickly)</a:t>
            </a:r>
          </a:p>
          <a:p>
            <a:r>
              <a:rPr lang="en-US" sz="1800" dirty="0"/>
              <a:t>Age and tenure at time of separation continue to decline</a:t>
            </a:r>
          </a:p>
          <a:p>
            <a:r>
              <a:rPr lang="en-US" sz="1800" dirty="0"/>
              <a:t>Half of the workforce has 5 years tenure or less, and half of those leaving have 2 years tenure or less</a:t>
            </a:r>
          </a:p>
          <a:p>
            <a:r>
              <a:rPr lang="en-US" sz="1800" dirty="0"/>
              <a:t>Generation X is now less than 40% of the workforce and younger cohorts are more than 40%</a:t>
            </a:r>
          </a:p>
          <a:p>
            <a:r>
              <a:rPr lang="en-US" sz="1800" dirty="0"/>
              <a:t>Millennials are nearly 50% of the hires, Generation Z about 17%</a:t>
            </a:r>
          </a:p>
          <a:p>
            <a:r>
              <a:rPr lang="en-US" sz="1800" dirty="0"/>
              <a:t>Recruitment activity for job postings and applicant submissions has rebounded as well</a:t>
            </a:r>
          </a:p>
          <a:p>
            <a:r>
              <a:rPr lang="en-US" sz="1800" dirty="0"/>
              <a:t>Educational Levels are showing minor increases for those with high school or equivalency as well as those with a 4-year college degree</a:t>
            </a:r>
          </a:p>
          <a:p>
            <a:r>
              <a:rPr lang="en-US" sz="1800" dirty="0"/>
              <a:t>Median compensation rates have increased in recent years, and seems to boost recruitment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06B42-544F-4102-A9B3-3C4B5F13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05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5AFFC-3B66-FF8B-417A-A3F6D21AD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361" y="3207486"/>
            <a:ext cx="6350007" cy="1799652"/>
          </a:xfrm>
        </p:spPr>
        <p:txBody>
          <a:bodyPr/>
          <a:lstStyle/>
          <a:p>
            <a:r>
              <a:rPr lang="en-US" dirty="0"/>
              <a:t>FY 2023 Workforce Preliminary-Report</a:t>
            </a:r>
          </a:p>
        </p:txBody>
      </p:sp>
    </p:spTree>
    <p:extLst>
      <p:ext uri="{BB962C8B-B14F-4D97-AF65-F5344CB8AC3E}">
        <p14:creationId xmlns:p14="http://schemas.microsoft.com/office/powerpoint/2010/main" val="4054243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D27FE1-B90F-4B51-BF3A-394BAAEBE2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dirty="0"/>
              <a:t>For questions contact, </a:t>
            </a:r>
          </a:p>
          <a:p>
            <a:r>
              <a:rPr lang="en-US" dirty="0"/>
              <a:t>Patrick McKeon  Patrick.McKeon@doas.ga.gov</a:t>
            </a:r>
          </a:p>
        </p:txBody>
      </p:sp>
    </p:spTree>
    <p:extLst>
      <p:ext uri="{BB962C8B-B14F-4D97-AF65-F5344CB8AC3E}">
        <p14:creationId xmlns:p14="http://schemas.microsoft.com/office/powerpoint/2010/main" val="1350467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D5C25-97FF-4F3E-BE4E-8BB13D7D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Patrick McKeon</a:t>
            </a:r>
            <a:br>
              <a:rPr lang="en-US" sz="3200" dirty="0"/>
            </a:br>
            <a:r>
              <a:rPr lang="en-US" sz="3200" b="1" dirty="0"/>
              <a:t>Department of Administrative Services</a:t>
            </a:r>
            <a:br>
              <a:rPr lang="en-US" sz="3200" b="1" dirty="0">
                <a:solidFill>
                  <a:schemeClr val="accent2"/>
                </a:solidFill>
              </a:rPr>
            </a:br>
            <a:r>
              <a:rPr lang="en-US" sz="3200" b="1" dirty="0"/>
              <a:t>Planning and Performance Manager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43338-D577-44E8-A263-A670F10AF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193" y="4573234"/>
            <a:ext cx="10515600" cy="1482166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/>
              <a:t>Georgia Institute of Technology (Biochemistry, Public Policy)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/>
              <a:t>Former intern! (Thanks to General Assembly and Governor’s Office)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/>
              <a:t>11 years of service with DOAS, mostly around data, process improvement, and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/>
              <a:t>Supported or led the development of the annual workforce reporting since FY 2013</a:t>
            </a:r>
          </a:p>
          <a:p>
            <a:endParaRPr lang="en-US" dirty="0"/>
          </a:p>
        </p:txBody>
      </p:sp>
      <p:pic>
        <p:nvPicPr>
          <p:cNvPr id="7" name="Picture 6" descr="A person wearing glasses and a scarf&#10;&#10;Description automatically generated with medium confidence">
            <a:extLst>
              <a:ext uri="{FF2B5EF4-FFF2-40B4-BE49-F238E27FC236}">
                <a16:creationId xmlns:a16="http://schemas.microsoft.com/office/drawing/2014/main" id="{4A02884B-2AC1-FBAF-7B4D-36E3A2165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101" y="367346"/>
            <a:ext cx="2517790" cy="2845953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8CDBE-8052-4202-4BF6-BF778080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8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2CA89-0789-463D-94E4-C22CE260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D965B-18BF-498A-BDF6-2F7D7F711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72" y="2025812"/>
            <a:ext cx="11277600" cy="313722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en-US" dirty="0"/>
              <a:t>Employee Counts</a:t>
            </a:r>
          </a:p>
          <a:p>
            <a:pPr>
              <a:spcBef>
                <a:spcPts val="1800"/>
              </a:spcBef>
            </a:pPr>
            <a:r>
              <a:rPr lang="en-US" dirty="0"/>
              <a:t>Separations and Turnover Rate</a:t>
            </a:r>
          </a:p>
          <a:p>
            <a:pPr>
              <a:spcBef>
                <a:spcPts val="1800"/>
              </a:spcBef>
            </a:pPr>
            <a:r>
              <a:rPr lang="en-US" dirty="0"/>
              <a:t>Generations and Tenure</a:t>
            </a:r>
          </a:p>
          <a:p>
            <a:pPr>
              <a:spcBef>
                <a:spcPts val="1800"/>
              </a:spcBef>
            </a:pPr>
            <a:r>
              <a:rPr lang="en-US" dirty="0"/>
              <a:t>Recruitment</a:t>
            </a:r>
          </a:p>
          <a:p>
            <a:pPr>
              <a:spcBef>
                <a:spcPts val="1800"/>
              </a:spcBef>
            </a:pPr>
            <a:r>
              <a:rPr lang="en-US" dirty="0"/>
              <a:t>Educational Levels</a:t>
            </a:r>
          </a:p>
          <a:p>
            <a:pPr>
              <a:spcBef>
                <a:spcPts val="1800"/>
              </a:spcBef>
            </a:pPr>
            <a:r>
              <a:rPr lang="en-US" dirty="0"/>
              <a:t>Compensation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06B42-544F-4102-A9B3-3C4B5F13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9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Records by Fiscal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254781A-9D6C-776F-83F7-E5D2CF5E0C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721127"/>
              </p:ext>
            </p:extLst>
          </p:nvPr>
        </p:nvGraphicFramePr>
        <p:xfrm>
          <a:off x="457200" y="1425575"/>
          <a:ext cx="11277600" cy="455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909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Hires vs. Separations by Fiscal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8946EE8-8853-E2F0-4EAB-CD49BC46A1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230469"/>
              </p:ext>
            </p:extLst>
          </p:nvPr>
        </p:nvGraphicFramePr>
        <p:xfrm>
          <a:off x="455844" y="1159947"/>
          <a:ext cx="5520611" cy="4944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082B624-6199-069F-885C-B2909D7B71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14299"/>
              </p:ext>
            </p:extLst>
          </p:nvPr>
        </p:nvGraphicFramePr>
        <p:xfrm>
          <a:off x="6214188" y="1158976"/>
          <a:ext cx="5520612" cy="4944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8417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Separations by 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F0B93BF-6443-5AC8-7F66-790DACBE6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2501926"/>
              </p:ext>
            </p:extLst>
          </p:nvPr>
        </p:nvGraphicFramePr>
        <p:xfrm>
          <a:off x="457201" y="1474785"/>
          <a:ext cx="5638018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E9EE552-C0CA-C947-120E-D359465A04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3108409"/>
              </p:ext>
            </p:extLst>
          </p:nvPr>
        </p:nvGraphicFramePr>
        <p:xfrm>
          <a:off x="457202" y="3685947"/>
          <a:ext cx="5638018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4ECD67E-A307-CADC-8109-D2F20A6D65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6613831"/>
              </p:ext>
            </p:extLst>
          </p:nvPr>
        </p:nvGraphicFramePr>
        <p:xfrm>
          <a:off x="6096002" y="1474785"/>
          <a:ext cx="5638018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66EC06F-9E2C-CF1F-0929-512652840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484642"/>
              </p:ext>
            </p:extLst>
          </p:nvPr>
        </p:nvGraphicFramePr>
        <p:xfrm>
          <a:off x="6096003" y="3685947"/>
          <a:ext cx="5638018" cy="221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31309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Turnover Rate by Fiscal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7CBB433-2319-56DF-6F4D-6210A152C4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6881805"/>
              </p:ext>
            </p:extLst>
          </p:nvPr>
        </p:nvGraphicFramePr>
        <p:xfrm>
          <a:off x="838199" y="1343608"/>
          <a:ext cx="10514043" cy="4847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343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25F5-BCFB-44E1-BF1B-E2AD5081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Voluntary Turnover Rate by Generation by Fiscal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5680-B20C-44C6-B112-ECD3CEBE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5C95014B-157D-C006-77E1-9E2395E34D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407448"/>
              </p:ext>
            </p:extLst>
          </p:nvPr>
        </p:nvGraphicFramePr>
        <p:xfrm>
          <a:off x="457199" y="1162633"/>
          <a:ext cx="11277599" cy="4833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1828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9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4374"/>
      </a:accent1>
      <a:accent2>
        <a:srgbClr val="EC8E28"/>
      </a:accent2>
      <a:accent3>
        <a:srgbClr val="A5A5A5"/>
      </a:accent3>
      <a:accent4>
        <a:srgbClr val="F2EDE1"/>
      </a:accent4>
      <a:accent5>
        <a:srgbClr val="3474CA"/>
      </a:accent5>
      <a:accent6>
        <a:srgbClr val="F4BD80"/>
      </a:accent6>
      <a:hlink>
        <a:srgbClr val="954F72"/>
      </a:hlink>
      <a:folHlink>
        <a:srgbClr val="954F72"/>
      </a:folHlink>
    </a:clrScheme>
    <a:fontScheme name="Custom 53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T Workgroup Packet" id="{802E658E-DAC9-4505-84F9-8A481DA98338}" vid="{125CA00F-52C8-48A8-A0ED-D9E7B753238F}"/>
    </a:ext>
  </a:extLst>
</a:theme>
</file>

<file path=ppt/theme/theme2.xml><?xml version="1.0" encoding="utf-8"?>
<a:theme xmlns:a="http://schemas.openxmlformats.org/drawingml/2006/main" name="1_Office Theme">
  <a:themeElements>
    <a:clrScheme name="Custom 39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4374"/>
      </a:accent1>
      <a:accent2>
        <a:srgbClr val="EC8E28"/>
      </a:accent2>
      <a:accent3>
        <a:srgbClr val="A5A5A5"/>
      </a:accent3>
      <a:accent4>
        <a:srgbClr val="F2EDE1"/>
      </a:accent4>
      <a:accent5>
        <a:srgbClr val="3474CA"/>
      </a:accent5>
      <a:accent6>
        <a:srgbClr val="F4BD80"/>
      </a:accent6>
      <a:hlink>
        <a:srgbClr val="954F72"/>
      </a:hlink>
      <a:folHlink>
        <a:srgbClr val="954F72"/>
      </a:folHlink>
    </a:clrScheme>
    <a:fontScheme name="Custom 53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T Workgroup Packet" id="{802E658E-DAC9-4505-84F9-8A481DA98338}" vid="{8776DAA9-0BA7-4549-A775-FB97D826A80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11902e-254a-4b19-808e-e3de4237e121">
      <Terms xmlns="http://schemas.microsoft.com/office/infopath/2007/PartnerControls"/>
    </lcf76f155ced4ddcb4097134ff3c332f>
    <TaxCatchAll xmlns="b392d557-6e1a-4342-b3c8-0d19b474d41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4841B145C4394593D3772684AA84A4" ma:contentTypeVersion="13" ma:contentTypeDescription="Create a new document." ma:contentTypeScope="" ma:versionID="79974cfc3add001bacb68f62a7759d5f">
  <xsd:schema xmlns:xsd="http://www.w3.org/2001/XMLSchema" xmlns:xs="http://www.w3.org/2001/XMLSchema" xmlns:p="http://schemas.microsoft.com/office/2006/metadata/properties" xmlns:ns2="1711902e-254a-4b19-808e-e3de4237e121" xmlns:ns3="b392d557-6e1a-4342-b3c8-0d19b474d41f" targetNamespace="http://schemas.microsoft.com/office/2006/metadata/properties" ma:root="true" ma:fieldsID="8bebc6cf4bc76ca9d628c4b1a210bc08" ns2:_="" ns3:_="">
    <xsd:import namespace="1711902e-254a-4b19-808e-e3de4237e121"/>
    <xsd:import namespace="b392d557-6e1a-4342-b3c8-0d19b474d4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1902e-254a-4b19-808e-e3de4237e1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d1b9b15-6ca2-435f-87bd-c880ab9116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2d557-6e1a-4342-b3c8-0d19b474d41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c1e45be-76d4-41ec-9fdf-5c6526f57865}" ma:internalName="TaxCatchAll" ma:showField="CatchAllData" ma:web="b392d557-6e1a-4342-b3c8-0d19b474d4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4D51A9-E6D6-422D-BA1E-67E84ED86F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88BBC8-F356-4866-A370-BF46B337AEC5}">
  <ds:schemaRefs>
    <ds:schemaRef ds:uri="http://schemas.microsoft.com/office/2006/documentManagement/types"/>
    <ds:schemaRef ds:uri="1711902e-254a-4b19-808e-e3de4237e121"/>
    <ds:schemaRef ds:uri="http://schemas.microsoft.com/office/2006/metadata/properties"/>
    <ds:schemaRef ds:uri="http://purl.org/dc/terms/"/>
    <ds:schemaRef ds:uri="b392d557-6e1a-4342-b3c8-0d19b474d41f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6AC49A-4CB2-4B60-863A-54D4D4BE3C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11902e-254a-4b19-808e-e3de4237e121"/>
    <ds:schemaRef ds:uri="b392d557-6e1a-4342-b3c8-0d19b474d4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POST Workgroup Packet</Template>
  <TotalTime>4772</TotalTime>
  <Words>577</Words>
  <Application>Microsoft Office PowerPoint</Application>
  <PresentationFormat>Widescreen</PresentationFormat>
  <Paragraphs>125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Franklin Gothic Book</vt:lpstr>
      <vt:lpstr>Franklin Gothic Demi</vt:lpstr>
      <vt:lpstr>Franklin Gothic Heavy</vt:lpstr>
      <vt:lpstr>Office Theme</vt:lpstr>
      <vt:lpstr>1_Office Theme</vt:lpstr>
      <vt:lpstr>PowerPoint Presentation</vt:lpstr>
      <vt:lpstr>FY 2023 Workforce Preliminary-Report</vt:lpstr>
      <vt:lpstr>Patrick McKeon Department of Administrative Services Planning and Performance Manager</vt:lpstr>
      <vt:lpstr>Topics of Interest</vt:lpstr>
      <vt:lpstr>Employee Records by Fiscal Year</vt:lpstr>
      <vt:lpstr>Hires vs. Separations by Fiscal Year</vt:lpstr>
      <vt:lpstr>Separations by Type</vt:lpstr>
      <vt:lpstr>Turnover Rate by Fiscal Year</vt:lpstr>
      <vt:lpstr>Voluntary Turnover Rate by Generation by Fiscal Year</vt:lpstr>
      <vt:lpstr>Age by Separation Type</vt:lpstr>
      <vt:lpstr>Tenure by Separation Type</vt:lpstr>
      <vt:lpstr>Employees by Tenure</vt:lpstr>
      <vt:lpstr>Employees by Generation</vt:lpstr>
      <vt:lpstr>Age at Hire</vt:lpstr>
      <vt:lpstr>Team Georgia Careers Recruitment</vt:lpstr>
      <vt:lpstr>Employees by Education Level</vt:lpstr>
      <vt:lpstr>Hires by Education Level</vt:lpstr>
      <vt:lpstr>Compensation Rates</vt:lpstr>
      <vt:lpstr>Recap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Hadley Rawlins</dc:creator>
  <cp:lastModifiedBy>Begum, Shaistha</cp:lastModifiedBy>
  <cp:revision>137</cp:revision>
  <dcterms:created xsi:type="dcterms:W3CDTF">2022-04-22T16:08:26Z</dcterms:created>
  <dcterms:modified xsi:type="dcterms:W3CDTF">2023-06-27T01:45:01Z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0x010100194841B145C4394593D3772684AA84A4</vt:lpwstr>
  </property>
</Properties>
</file>