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A7DD9-99AD-4D1C-AFA4-4DFF5D934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1981200"/>
          </a:xfrm>
        </p:spPr>
        <p:txBody>
          <a:bodyPr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A.L.E.T.E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E39F7-8A92-4C69-B9AC-4626040B42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Academic Law Enforcement Training Exchange</a:t>
            </a:r>
          </a:p>
        </p:txBody>
      </p:sp>
    </p:spTree>
    <p:extLst>
      <p:ext uri="{BB962C8B-B14F-4D97-AF65-F5344CB8AC3E}">
        <p14:creationId xmlns:p14="http://schemas.microsoft.com/office/powerpoint/2010/main" val="204426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9514F-2698-40CD-A317-744195A08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00DCF-392A-4024-9D35-7A4DCD973E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Partnership Between GPSTC and UWG</a:t>
            </a:r>
          </a:p>
          <a:p>
            <a:r>
              <a:rPr lang="en-US" dirty="0"/>
              <a:t>Training is held on UWG campus except for EVOC</a:t>
            </a:r>
          </a:p>
          <a:p>
            <a:r>
              <a:rPr lang="en-US" dirty="0"/>
              <a:t>Full 12-week traditional academy training</a:t>
            </a:r>
          </a:p>
          <a:p>
            <a:r>
              <a:rPr lang="en-US" dirty="0"/>
              <a:t>Students receive up to 15 credit hours</a:t>
            </a:r>
          </a:p>
          <a:p>
            <a:r>
              <a:rPr lang="en-US" dirty="0"/>
              <a:t>Students can use financial aid to pay for program </a:t>
            </a:r>
          </a:p>
          <a:p>
            <a:r>
              <a:rPr lang="en-US" dirty="0"/>
              <a:t>$3,500  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C73BB8B-072A-401F-8B22-AFCCFAC1E1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81569" y="2060575"/>
            <a:ext cx="4706284" cy="3691219"/>
          </a:xfrm>
        </p:spPr>
      </p:pic>
    </p:spTree>
    <p:extLst>
      <p:ext uri="{BB962C8B-B14F-4D97-AF65-F5344CB8AC3E}">
        <p14:creationId xmlns:p14="http://schemas.microsoft.com/office/powerpoint/2010/main" val="408284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9A00-8CD0-4B29-8085-F56836633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60929"/>
          </a:xfrm>
        </p:spPr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8A1F4-A3CF-47DB-B1A1-3BA25FE4F6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For Students</a:t>
            </a:r>
          </a:p>
          <a:p>
            <a:pPr lvl="1"/>
            <a:r>
              <a:rPr lang="en-US" sz="2000" dirty="0"/>
              <a:t>Graduate UWG with degree and POST certification</a:t>
            </a:r>
          </a:p>
          <a:p>
            <a:pPr lvl="1"/>
            <a:r>
              <a:rPr lang="en-US" sz="2000" dirty="0"/>
              <a:t>Complete academy on campus</a:t>
            </a:r>
          </a:p>
          <a:p>
            <a:pPr lvl="1"/>
            <a:r>
              <a:rPr lang="en-US" sz="2000" dirty="0"/>
              <a:t>Higher base pay and singing bonuses </a:t>
            </a:r>
          </a:p>
          <a:p>
            <a:pPr lvl="1"/>
            <a:r>
              <a:rPr lang="en-US" sz="2000" dirty="0"/>
              <a:t> Work Ready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A70FA-7616-4B2F-B0E7-E4CF31CC75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Agencies</a:t>
            </a:r>
          </a:p>
          <a:p>
            <a:pPr lvl="1"/>
            <a:r>
              <a:rPr lang="en-US" sz="2000" dirty="0"/>
              <a:t>Cost savings on pre-service new hire</a:t>
            </a:r>
          </a:p>
          <a:p>
            <a:pPr lvl="1"/>
            <a:r>
              <a:rPr lang="en-US" sz="2000" dirty="0"/>
              <a:t>Time and resources spent on vetting</a:t>
            </a:r>
          </a:p>
          <a:p>
            <a:pPr lvl="1"/>
            <a:r>
              <a:rPr lang="en-US" sz="2000" dirty="0"/>
              <a:t>Students had the traditional academy experience instead of the training being spread out over their degree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36635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</TotalTime>
  <Words>106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A.L.E.T.E</vt:lpstr>
      <vt:lpstr>The Program</vt:lpstr>
      <vt:lpstr>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A.L.E.T.E</dc:title>
  <dc:creator>Dave Ayers</dc:creator>
  <cp:lastModifiedBy>Hadley Rawlins</cp:lastModifiedBy>
  <cp:revision>4</cp:revision>
  <dcterms:created xsi:type="dcterms:W3CDTF">2023-06-22T17:16:04Z</dcterms:created>
  <dcterms:modified xsi:type="dcterms:W3CDTF">2023-06-22T18:08:25Z</dcterms:modified>
</cp:coreProperties>
</file>