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379" r:id="rId6"/>
    <p:sldId id="380" r:id="rId7"/>
    <p:sldId id="377" r:id="rId8"/>
    <p:sldId id="378" r:id="rId9"/>
    <p:sldId id="381" r:id="rId10"/>
    <p:sldId id="382" r:id="rId11"/>
    <p:sldId id="383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1" panose="020B0604020202020204" charset="0"/>
      <p:regular r:id="rId18"/>
    </p:embeddedFont>
    <p:embeddedFont>
      <p:font typeface="Open Sans 2 Bold" panose="020B0604020202020204" charset="0"/>
      <p:regular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Poppins Bold" panose="00000800000000000000" pitchFamily="2" charset="0"/>
      <p:regular r:id="rId24"/>
      <p:bold r:id="rId25"/>
    </p:embeddedFont>
    <p:embeddedFont>
      <p:font typeface="Quicksand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321"/>
    <a:srgbClr val="F42179"/>
    <a:srgbClr val="49A94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33E3ED-EBC9-437C-B280-BD7AB57F619D}" v="1" dt="2023-06-27T02:02:34.318"/>
    <p1510:client id="{6493CDBD-CBEE-4A60-9B18-98E84357EF59}" v="18" dt="2023-06-27T12:34:47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62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gum, Shaistha" userId="d799952f-cc34-41e7-91e4-90807ad89b27" providerId="ADAL" clId="{5C33E3ED-EBC9-437C-B280-BD7AB57F619D}"/>
    <pc:docChg chg="undo redo custSel delSld modSld">
      <pc:chgData name="Begum, Shaistha" userId="d799952f-cc34-41e7-91e4-90807ad89b27" providerId="ADAL" clId="{5C33E3ED-EBC9-437C-B280-BD7AB57F619D}" dt="2023-06-27T02:02:52.571" v="42" actId="2696"/>
      <pc:docMkLst>
        <pc:docMk/>
      </pc:docMkLst>
      <pc:sldChg chg="modSp mod">
        <pc:chgData name="Begum, Shaistha" userId="d799952f-cc34-41e7-91e4-90807ad89b27" providerId="ADAL" clId="{5C33E3ED-EBC9-437C-B280-BD7AB57F619D}" dt="2023-06-27T01:58:11.732" v="14" actId="255"/>
        <pc:sldMkLst>
          <pc:docMk/>
          <pc:sldMk cId="0" sldId="256"/>
        </pc:sldMkLst>
        <pc:spChg chg="mod">
          <ac:chgData name="Begum, Shaistha" userId="d799952f-cc34-41e7-91e4-90807ad89b27" providerId="ADAL" clId="{5C33E3ED-EBC9-437C-B280-BD7AB57F619D}" dt="2023-06-27T01:58:11.732" v="14" actId="255"/>
          <ac:spMkLst>
            <pc:docMk/>
            <pc:sldMk cId="0" sldId="256"/>
            <ac:spMk id="7" creationId="{00000000-0000-0000-0000-000000000000}"/>
          </ac:spMkLst>
        </pc:spChg>
        <pc:picChg chg="mod">
          <ac:chgData name="Begum, Shaistha" userId="d799952f-cc34-41e7-91e4-90807ad89b27" providerId="ADAL" clId="{5C33E3ED-EBC9-437C-B280-BD7AB57F619D}" dt="2023-06-27T01:56:57.756" v="2" actId="1076"/>
          <ac:picMkLst>
            <pc:docMk/>
            <pc:sldMk cId="0" sldId="256"/>
            <ac:picMk id="8" creationId="{09E44174-54E8-37AE-5E6F-BDFFA779B381}"/>
          </ac:picMkLst>
        </pc:picChg>
      </pc:sldChg>
      <pc:sldChg chg="del">
        <pc:chgData name="Begum, Shaistha" userId="d799952f-cc34-41e7-91e4-90807ad89b27" providerId="ADAL" clId="{5C33E3ED-EBC9-437C-B280-BD7AB57F619D}" dt="2023-06-27T02:02:04.796" v="40" actId="2696"/>
        <pc:sldMkLst>
          <pc:docMk/>
          <pc:sldMk cId="0" sldId="269"/>
        </pc:sldMkLst>
      </pc:sldChg>
      <pc:sldChg chg="del">
        <pc:chgData name="Begum, Shaistha" userId="d799952f-cc34-41e7-91e4-90807ad89b27" providerId="ADAL" clId="{5C33E3ED-EBC9-437C-B280-BD7AB57F619D}" dt="2023-06-27T02:02:49.649" v="41" actId="2696"/>
        <pc:sldMkLst>
          <pc:docMk/>
          <pc:sldMk cId="0" sldId="271"/>
        </pc:sldMkLst>
      </pc:sldChg>
      <pc:sldChg chg="del">
        <pc:chgData name="Begum, Shaistha" userId="d799952f-cc34-41e7-91e4-90807ad89b27" providerId="ADAL" clId="{5C33E3ED-EBC9-437C-B280-BD7AB57F619D}" dt="2023-06-27T02:02:52.571" v="42" actId="2696"/>
        <pc:sldMkLst>
          <pc:docMk/>
          <pc:sldMk cId="2670562765" sldId="273"/>
        </pc:sldMkLst>
      </pc:sldChg>
      <pc:sldChg chg="modSp mod">
        <pc:chgData name="Begum, Shaistha" userId="d799952f-cc34-41e7-91e4-90807ad89b27" providerId="ADAL" clId="{5C33E3ED-EBC9-437C-B280-BD7AB57F619D}" dt="2023-06-27T02:01:41.202" v="39" actId="20577"/>
        <pc:sldMkLst>
          <pc:docMk/>
          <pc:sldMk cId="2613651338" sldId="378"/>
        </pc:sldMkLst>
        <pc:spChg chg="mod">
          <ac:chgData name="Begum, Shaistha" userId="d799952f-cc34-41e7-91e4-90807ad89b27" providerId="ADAL" clId="{5C33E3ED-EBC9-437C-B280-BD7AB57F619D}" dt="2023-06-27T02:01:41.202" v="39" actId="20577"/>
          <ac:spMkLst>
            <pc:docMk/>
            <pc:sldMk cId="2613651338" sldId="378"/>
            <ac:spMk id="18" creationId="{3969E676-8C8F-EC0E-C295-2D978C39EDC0}"/>
          </ac:spMkLst>
        </pc:spChg>
      </pc:sldChg>
      <pc:sldChg chg="modSp mod">
        <pc:chgData name="Begum, Shaistha" userId="d799952f-cc34-41e7-91e4-90807ad89b27" providerId="ADAL" clId="{5C33E3ED-EBC9-437C-B280-BD7AB57F619D}" dt="2023-06-27T02:00:30.611" v="30" actId="3064"/>
        <pc:sldMkLst>
          <pc:docMk/>
          <pc:sldMk cId="1201393138" sldId="380"/>
        </pc:sldMkLst>
        <pc:spChg chg="mod">
          <ac:chgData name="Begum, Shaistha" userId="d799952f-cc34-41e7-91e4-90807ad89b27" providerId="ADAL" clId="{5C33E3ED-EBC9-437C-B280-BD7AB57F619D}" dt="2023-06-27T02:00:30.611" v="30" actId="3064"/>
          <ac:spMkLst>
            <pc:docMk/>
            <pc:sldMk cId="1201393138" sldId="380"/>
            <ac:spMk id="18" creationId="{3969E676-8C8F-EC0E-C295-2D978C39EDC0}"/>
          </ac:spMkLst>
        </pc:spChg>
        <pc:picChg chg="mod ord">
          <ac:chgData name="Begum, Shaistha" userId="d799952f-cc34-41e7-91e4-90807ad89b27" providerId="ADAL" clId="{5C33E3ED-EBC9-437C-B280-BD7AB57F619D}" dt="2023-06-27T01:58:47.617" v="18" actId="167"/>
          <ac:picMkLst>
            <pc:docMk/>
            <pc:sldMk cId="1201393138" sldId="380"/>
            <ac:picMk id="9" creationId="{C7F85A9C-18F8-AC71-B541-0BC78202F91B}"/>
          </ac:picMkLst>
        </pc:picChg>
      </pc:sldChg>
    </pc:docChg>
  </pc:docChgLst>
  <pc:docChgLst>
    <pc:chgData name="Jenkins, Monique" userId="S::monique.jenkins@doas.ga.gov::d3e84c5f-e5c6-4708-8d67-55a331f86e64" providerId="AD" clId="Web-{6493CDBD-CBEE-4A60-9B18-98E84357EF59}"/>
    <pc:docChg chg="modSld">
      <pc:chgData name="Jenkins, Monique" userId="S::monique.jenkins@doas.ga.gov::d3e84c5f-e5c6-4708-8d67-55a331f86e64" providerId="AD" clId="Web-{6493CDBD-CBEE-4A60-9B18-98E84357EF59}" dt="2023-06-27T12:34:47.300" v="17" actId="20577"/>
      <pc:docMkLst>
        <pc:docMk/>
      </pc:docMkLst>
      <pc:sldChg chg="modSp">
        <pc:chgData name="Jenkins, Monique" userId="S::monique.jenkins@doas.ga.gov::d3e84c5f-e5c6-4708-8d67-55a331f86e64" providerId="AD" clId="Web-{6493CDBD-CBEE-4A60-9B18-98E84357EF59}" dt="2023-06-27T12:34:47.300" v="17" actId="20577"/>
        <pc:sldMkLst>
          <pc:docMk/>
          <pc:sldMk cId="1201393138" sldId="380"/>
        </pc:sldMkLst>
        <pc:spChg chg="mod">
          <ac:chgData name="Jenkins, Monique" userId="S::monique.jenkins@doas.ga.gov::d3e84c5f-e5c6-4708-8d67-55a331f86e64" providerId="AD" clId="Web-{6493CDBD-CBEE-4A60-9B18-98E84357EF59}" dt="2023-06-27T12:34:47.300" v="17" actId="20577"/>
          <ac:spMkLst>
            <pc:docMk/>
            <pc:sldMk cId="1201393138" sldId="380"/>
            <ac:spMk id="18" creationId="{3969E676-8C8F-EC0E-C295-2D978C39EDC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64B94-2DEC-43DA-9136-5AA498D44C42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7F1E7D0-B068-4F4D-9BD2-653C8F2D7440}">
      <dgm:prSet phldrT="[Text]"/>
      <dgm:spPr/>
      <dgm:t>
        <a:bodyPr/>
        <a:lstStyle/>
        <a:p>
          <a:r>
            <a:rPr lang="en-US" dirty="0"/>
            <a:t>Georgia State</a:t>
          </a:r>
        </a:p>
      </dgm:t>
    </dgm:pt>
    <dgm:pt modelId="{B43F3E7B-CCCD-4DF6-A013-DEC17168DE87}" type="parTrans" cxnId="{D6ABFD10-32DD-4AF9-8F3B-E8066EF53A75}">
      <dgm:prSet/>
      <dgm:spPr/>
      <dgm:t>
        <a:bodyPr/>
        <a:lstStyle/>
        <a:p>
          <a:endParaRPr lang="en-US"/>
        </a:p>
      </dgm:t>
    </dgm:pt>
    <dgm:pt modelId="{FA98DFD9-49A1-432C-9678-8A292AFA3D26}" type="sibTrans" cxnId="{D6ABFD10-32DD-4AF9-8F3B-E8066EF53A75}">
      <dgm:prSet/>
      <dgm:spPr/>
      <dgm:t>
        <a:bodyPr/>
        <a:lstStyle/>
        <a:p>
          <a:endParaRPr lang="en-US"/>
        </a:p>
      </dgm:t>
    </dgm:pt>
    <dgm:pt modelId="{B1FF121A-C1ED-44DA-B3F0-C6D50B675A1A}">
      <dgm:prSet phldrT="[Text]"/>
      <dgm:spPr/>
      <dgm:t>
        <a:bodyPr/>
        <a:lstStyle/>
        <a:p>
          <a:r>
            <a:rPr lang="en-US" dirty="0"/>
            <a:t>Kennesaw State</a:t>
          </a:r>
        </a:p>
      </dgm:t>
    </dgm:pt>
    <dgm:pt modelId="{F4F1DAB8-5A91-4B81-AF36-FEDA1BFAD923}" type="parTrans" cxnId="{9DBC7134-F674-4D5A-8038-3F255C132DC4}">
      <dgm:prSet/>
      <dgm:spPr/>
      <dgm:t>
        <a:bodyPr/>
        <a:lstStyle/>
        <a:p>
          <a:endParaRPr lang="en-US"/>
        </a:p>
      </dgm:t>
    </dgm:pt>
    <dgm:pt modelId="{5E76398E-7AC3-4934-B414-1F69060F8DEB}" type="sibTrans" cxnId="{9DBC7134-F674-4D5A-8038-3F255C132DC4}">
      <dgm:prSet/>
      <dgm:spPr/>
      <dgm:t>
        <a:bodyPr/>
        <a:lstStyle/>
        <a:p>
          <a:endParaRPr lang="en-US"/>
        </a:p>
      </dgm:t>
    </dgm:pt>
    <dgm:pt modelId="{79A1A59F-C259-47F2-9CBB-57FBEC96EF3A}">
      <dgm:prSet phldrT="[Text]"/>
      <dgm:spPr/>
      <dgm:t>
        <a:bodyPr/>
        <a:lstStyle/>
        <a:p>
          <a:r>
            <a:rPr lang="en-US" dirty="0"/>
            <a:t>Georgia Gwinnett</a:t>
          </a:r>
        </a:p>
      </dgm:t>
    </dgm:pt>
    <dgm:pt modelId="{38CDDE21-F405-4FDC-9329-A59FEC97085C}" type="parTrans" cxnId="{D6316CC7-05FC-476F-B423-6567F7F83F88}">
      <dgm:prSet/>
      <dgm:spPr/>
      <dgm:t>
        <a:bodyPr/>
        <a:lstStyle/>
        <a:p>
          <a:endParaRPr lang="en-US"/>
        </a:p>
      </dgm:t>
    </dgm:pt>
    <dgm:pt modelId="{5E3AC1C9-11D2-490E-B120-C3450F29C427}" type="sibTrans" cxnId="{D6316CC7-05FC-476F-B423-6567F7F83F88}">
      <dgm:prSet/>
      <dgm:spPr/>
      <dgm:t>
        <a:bodyPr/>
        <a:lstStyle/>
        <a:p>
          <a:endParaRPr lang="en-US"/>
        </a:p>
      </dgm:t>
    </dgm:pt>
    <dgm:pt modelId="{83D3614B-8C66-4C37-B769-7436D8519794}">
      <dgm:prSet phldrT="[Text]"/>
      <dgm:spPr/>
      <dgm:t>
        <a:bodyPr/>
        <a:lstStyle/>
        <a:p>
          <a:r>
            <a:rPr lang="en-US" dirty="0"/>
            <a:t>Clayton State</a:t>
          </a:r>
        </a:p>
      </dgm:t>
    </dgm:pt>
    <dgm:pt modelId="{AB292EF4-2466-4314-9907-06CD480729EB}" type="parTrans" cxnId="{EA823D16-9089-48E1-891D-A4B63813E0C9}">
      <dgm:prSet/>
      <dgm:spPr/>
      <dgm:t>
        <a:bodyPr/>
        <a:lstStyle/>
        <a:p>
          <a:endParaRPr lang="en-US"/>
        </a:p>
      </dgm:t>
    </dgm:pt>
    <dgm:pt modelId="{BFB7A9BB-AE74-42F3-91C9-C7AF01ABAF23}" type="sibTrans" cxnId="{EA823D16-9089-48E1-891D-A4B63813E0C9}">
      <dgm:prSet/>
      <dgm:spPr/>
      <dgm:t>
        <a:bodyPr/>
        <a:lstStyle/>
        <a:p>
          <a:endParaRPr lang="en-US"/>
        </a:p>
      </dgm:t>
    </dgm:pt>
    <dgm:pt modelId="{30E975CD-8CF6-42E3-A80F-6BD8EF040AF2}">
      <dgm:prSet phldrT="[Text]"/>
      <dgm:spPr/>
      <dgm:t>
        <a:bodyPr/>
        <a:lstStyle/>
        <a:p>
          <a:r>
            <a:rPr lang="en-US" dirty="0"/>
            <a:t>University of North Georgia</a:t>
          </a:r>
        </a:p>
      </dgm:t>
    </dgm:pt>
    <dgm:pt modelId="{43C13C89-6458-4A0C-AA2E-7A5AFAA8F2AB}" type="parTrans" cxnId="{EAF28EF0-D582-4260-AABC-C3ECB24B96A3}">
      <dgm:prSet/>
      <dgm:spPr/>
      <dgm:t>
        <a:bodyPr/>
        <a:lstStyle/>
        <a:p>
          <a:endParaRPr lang="en-US"/>
        </a:p>
      </dgm:t>
    </dgm:pt>
    <dgm:pt modelId="{FC642A05-8068-4926-9B61-2F4107C2EE4B}" type="sibTrans" cxnId="{EAF28EF0-D582-4260-AABC-C3ECB24B96A3}">
      <dgm:prSet/>
      <dgm:spPr/>
      <dgm:t>
        <a:bodyPr/>
        <a:lstStyle/>
        <a:p>
          <a:endParaRPr lang="en-US"/>
        </a:p>
      </dgm:t>
    </dgm:pt>
    <dgm:pt modelId="{E9B41682-3B33-45A5-8915-9CB39F74EE9C}">
      <dgm:prSet phldrT="[Text]"/>
      <dgm:spPr/>
      <dgm:t>
        <a:bodyPr/>
        <a:lstStyle/>
        <a:p>
          <a:r>
            <a:rPr lang="en-US" dirty="0"/>
            <a:t>University of West Georgia</a:t>
          </a:r>
        </a:p>
      </dgm:t>
    </dgm:pt>
    <dgm:pt modelId="{0083C346-5F11-42CA-9A2D-9BDF2F163EB6}" type="parTrans" cxnId="{5A03DF1D-766F-4346-AD45-3A413B1900BC}">
      <dgm:prSet/>
      <dgm:spPr/>
      <dgm:t>
        <a:bodyPr/>
        <a:lstStyle/>
        <a:p>
          <a:endParaRPr lang="en-US"/>
        </a:p>
      </dgm:t>
    </dgm:pt>
    <dgm:pt modelId="{FEDE1C98-C1AD-4929-A5CB-594EAAE350CE}" type="sibTrans" cxnId="{5A03DF1D-766F-4346-AD45-3A413B1900BC}">
      <dgm:prSet/>
      <dgm:spPr/>
      <dgm:t>
        <a:bodyPr/>
        <a:lstStyle/>
        <a:p>
          <a:endParaRPr lang="en-US"/>
        </a:p>
      </dgm:t>
    </dgm:pt>
    <dgm:pt modelId="{0CFD1F5A-9A6B-437D-AC23-34EA9708BD13}">
      <dgm:prSet phldrT="[Text]"/>
      <dgm:spPr/>
      <dgm:t>
        <a:bodyPr/>
        <a:lstStyle/>
        <a:p>
          <a:r>
            <a:rPr lang="en-US" dirty="0"/>
            <a:t>Gordon State </a:t>
          </a:r>
        </a:p>
      </dgm:t>
    </dgm:pt>
    <dgm:pt modelId="{3C7E6032-8FC6-4941-97AB-871D0970FAB2}" type="parTrans" cxnId="{67E2DC6A-A2DA-4242-99E3-E318109316C1}">
      <dgm:prSet/>
      <dgm:spPr/>
      <dgm:t>
        <a:bodyPr/>
        <a:lstStyle/>
        <a:p>
          <a:endParaRPr lang="en-US"/>
        </a:p>
      </dgm:t>
    </dgm:pt>
    <dgm:pt modelId="{96E44779-8CE1-43DE-87A7-FE90B053C059}" type="sibTrans" cxnId="{67E2DC6A-A2DA-4242-99E3-E318109316C1}">
      <dgm:prSet/>
      <dgm:spPr/>
      <dgm:t>
        <a:bodyPr/>
        <a:lstStyle/>
        <a:p>
          <a:endParaRPr lang="en-US"/>
        </a:p>
      </dgm:t>
    </dgm:pt>
    <dgm:pt modelId="{4942CF17-C343-4756-B50B-6A4A087306BA}">
      <dgm:prSet phldrT="[Text]"/>
      <dgm:spPr/>
      <dgm:t>
        <a:bodyPr/>
        <a:lstStyle/>
        <a:p>
          <a:r>
            <a:rPr lang="en-US" dirty="0"/>
            <a:t>Mercer University</a:t>
          </a:r>
        </a:p>
      </dgm:t>
    </dgm:pt>
    <dgm:pt modelId="{51CB46CD-D846-4463-8AB4-38360ABAF7B0}" type="parTrans" cxnId="{B383DC1E-8DF1-41E3-9901-E8529174747D}">
      <dgm:prSet/>
      <dgm:spPr/>
      <dgm:t>
        <a:bodyPr/>
        <a:lstStyle/>
        <a:p>
          <a:endParaRPr lang="en-US"/>
        </a:p>
      </dgm:t>
    </dgm:pt>
    <dgm:pt modelId="{E74A6CC1-C41D-43A8-B149-D1FF9BD410A1}" type="sibTrans" cxnId="{B383DC1E-8DF1-41E3-9901-E8529174747D}">
      <dgm:prSet/>
      <dgm:spPr/>
      <dgm:t>
        <a:bodyPr/>
        <a:lstStyle/>
        <a:p>
          <a:endParaRPr lang="en-US"/>
        </a:p>
      </dgm:t>
    </dgm:pt>
    <dgm:pt modelId="{75594A0C-E124-4F17-B979-940801E26E3E}">
      <dgm:prSet phldrT="[Text]"/>
      <dgm:spPr/>
      <dgm:t>
        <a:bodyPr/>
        <a:lstStyle/>
        <a:p>
          <a:r>
            <a:rPr lang="en-US" dirty="0"/>
            <a:t>Middle Georgia State</a:t>
          </a:r>
        </a:p>
      </dgm:t>
    </dgm:pt>
    <dgm:pt modelId="{BAFA4060-CA74-4794-807F-858FECFA1E45}" type="parTrans" cxnId="{1312D2F8-0B5C-4547-A01C-2B0468D2C46F}">
      <dgm:prSet/>
      <dgm:spPr/>
      <dgm:t>
        <a:bodyPr/>
        <a:lstStyle/>
        <a:p>
          <a:endParaRPr lang="en-US"/>
        </a:p>
      </dgm:t>
    </dgm:pt>
    <dgm:pt modelId="{21B5D0FB-B4CC-4622-B185-82CBCF36D45F}" type="sibTrans" cxnId="{1312D2F8-0B5C-4547-A01C-2B0468D2C46F}">
      <dgm:prSet/>
      <dgm:spPr/>
      <dgm:t>
        <a:bodyPr/>
        <a:lstStyle/>
        <a:p>
          <a:endParaRPr lang="en-US"/>
        </a:p>
      </dgm:t>
    </dgm:pt>
    <dgm:pt modelId="{EF8D726E-EB45-4F12-A5DD-B5A51D493A85}">
      <dgm:prSet phldrT="[Text]"/>
      <dgm:spPr/>
      <dgm:t>
        <a:bodyPr/>
        <a:lstStyle/>
        <a:p>
          <a:r>
            <a:rPr lang="en-US" dirty="0"/>
            <a:t>Chattahoochee Tech</a:t>
          </a:r>
        </a:p>
      </dgm:t>
    </dgm:pt>
    <dgm:pt modelId="{3B3320A4-86DC-4078-B337-49ECD24014EF}" type="parTrans" cxnId="{AA7E635C-A70C-454F-AA5F-B74FE1212477}">
      <dgm:prSet/>
      <dgm:spPr/>
      <dgm:t>
        <a:bodyPr/>
        <a:lstStyle/>
        <a:p>
          <a:endParaRPr lang="en-US"/>
        </a:p>
      </dgm:t>
    </dgm:pt>
    <dgm:pt modelId="{DB6EE9E5-1B5C-459A-AD7A-044A9F7D54A3}" type="sibTrans" cxnId="{AA7E635C-A70C-454F-AA5F-B74FE1212477}">
      <dgm:prSet/>
      <dgm:spPr/>
      <dgm:t>
        <a:bodyPr/>
        <a:lstStyle/>
        <a:p>
          <a:endParaRPr lang="en-US"/>
        </a:p>
      </dgm:t>
    </dgm:pt>
    <dgm:pt modelId="{E2326DB7-D69B-473E-9030-B44B8F227278}">
      <dgm:prSet phldrT="[Text]"/>
      <dgm:spPr/>
      <dgm:t>
        <a:bodyPr/>
        <a:lstStyle/>
        <a:p>
          <a:r>
            <a:rPr lang="en-US" dirty="0"/>
            <a:t>Columbus State</a:t>
          </a:r>
        </a:p>
      </dgm:t>
    </dgm:pt>
    <dgm:pt modelId="{A6D759B7-1B33-4CA6-AAAF-AF2E44A38A94}" type="parTrans" cxnId="{EC278AE1-ED9D-4926-BE3C-CFE9C8ACF84D}">
      <dgm:prSet/>
      <dgm:spPr/>
      <dgm:t>
        <a:bodyPr/>
        <a:lstStyle/>
        <a:p>
          <a:endParaRPr lang="en-US"/>
        </a:p>
      </dgm:t>
    </dgm:pt>
    <dgm:pt modelId="{CACF176C-D227-4809-BDE2-2791364A8197}" type="sibTrans" cxnId="{EC278AE1-ED9D-4926-BE3C-CFE9C8ACF84D}">
      <dgm:prSet/>
      <dgm:spPr/>
      <dgm:t>
        <a:bodyPr/>
        <a:lstStyle/>
        <a:p>
          <a:endParaRPr lang="en-US"/>
        </a:p>
      </dgm:t>
    </dgm:pt>
    <dgm:pt modelId="{6AB251D5-7EA7-4AD1-A76B-A572D24F9B10}">
      <dgm:prSet phldrT="[Text]"/>
      <dgm:spPr/>
      <dgm:t>
        <a:bodyPr/>
        <a:lstStyle/>
        <a:p>
          <a:r>
            <a:rPr lang="en-US" dirty="0"/>
            <a:t>Fort Valley State</a:t>
          </a:r>
        </a:p>
      </dgm:t>
    </dgm:pt>
    <dgm:pt modelId="{844D3C88-1461-4BD1-94AA-A2E86D071CB9}" type="parTrans" cxnId="{26BB22AC-A69B-459F-850A-374A877AD5C7}">
      <dgm:prSet/>
      <dgm:spPr/>
      <dgm:t>
        <a:bodyPr/>
        <a:lstStyle/>
        <a:p>
          <a:endParaRPr lang="en-US"/>
        </a:p>
      </dgm:t>
    </dgm:pt>
    <dgm:pt modelId="{2C8C3CB9-0A57-4018-A2EC-5DB6CEB9E79B}" type="sibTrans" cxnId="{26BB22AC-A69B-459F-850A-374A877AD5C7}">
      <dgm:prSet/>
      <dgm:spPr/>
      <dgm:t>
        <a:bodyPr/>
        <a:lstStyle/>
        <a:p>
          <a:endParaRPr lang="en-US"/>
        </a:p>
      </dgm:t>
    </dgm:pt>
    <dgm:pt modelId="{14386A21-8455-4DA0-B0B3-D50FBE477D69}" type="pres">
      <dgm:prSet presAssocID="{15E64B94-2DEC-43DA-9136-5AA498D44C42}" presName="diagram" presStyleCnt="0">
        <dgm:presLayoutVars>
          <dgm:dir/>
          <dgm:resizeHandles val="exact"/>
        </dgm:presLayoutVars>
      </dgm:prSet>
      <dgm:spPr/>
    </dgm:pt>
    <dgm:pt modelId="{46563642-D138-45A3-A8A8-A6B5F4B65C71}" type="pres">
      <dgm:prSet presAssocID="{A7F1E7D0-B068-4F4D-9BD2-653C8F2D7440}" presName="node" presStyleLbl="node1" presStyleIdx="0" presStyleCnt="12">
        <dgm:presLayoutVars>
          <dgm:bulletEnabled val="1"/>
        </dgm:presLayoutVars>
      </dgm:prSet>
      <dgm:spPr/>
    </dgm:pt>
    <dgm:pt modelId="{916541DF-C1A6-4BBB-B868-E4FCC1AE92B1}" type="pres">
      <dgm:prSet presAssocID="{FA98DFD9-49A1-432C-9678-8A292AFA3D26}" presName="sibTrans" presStyleCnt="0"/>
      <dgm:spPr/>
    </dgm:pt>
    <dgm:pt modelId="{ED51E31D-A297-4FE0-B8A1-C3D2BA6A664A}" type="pres">
      <dgm:prSet presAssocID="{B1FF121A-C1ED-44DA-B3F0-C6D50B675A1A}" presName="node" presStyleLbl="node1" presStyleIdx="1" presStyleCnt="12">
        <dgm:presLayoutVars>
          <dgm:bulletEnabled val="1"/>
        </dgm:presLayoutVars>
      </dgm:prSet>
      <dgm:spPr/>
    </dgm:pt>
    <dgm:pt modelId="{268F0DA0-62E3-413D-B327-E300842ECA53}" type="pres">
      <dgm:prSet presAssocID="{5E76398E-7AC3-4934-B414-1F69060F8DEB}" presName="sibTrans" presStyleCnt="0"/>
      <dgm:spPr/>
    </dgm:pt>
    <dgm:pt modelId="{74E3C80E-6D6F-4373-BD6A-E9817603EF25}" type="pres">
      <dgm:prSet presAssocID="{79A1A59F-C259-47F2-9CBB-57FBEC96EF3A}" presName="node" presStyleLbl="node1" presStyleIdx="2" presStyleCnt="12">
        <dgm:presLayoutVars>
          <dgm:bulletEnabled val="1"/>
        </dgm:presLayoutVars>
      </dgm:prSet>
      <dgm:spPr/>
    </dgm:pt>
    <dgm:pt modelId="{BE8684B8-01C6-4677-B128-3CD69C4CF66A}" type="pres">
      <dgm:prSet presAssocID="{5E3AC1C9-11D2-490E-B120-C3450F29C427}" presName="sibTrans" presStyleCnt="0"/>
      <dgm:spPr/>
    </dgm:pt>
    <dgm:pt modelId="{B80CFE48-52F7-4F90-9D9E-9859AC5A78D0}" type="pres">
      <dgm:prSet presAssocID="{83D3614B-8C66-4C37-B769-7436D8519794}" presName="node" presStyleLbl="node1" presStyleIdx="3" presStyleCnt="12">
        <dgm:presLayoutVars>
          <dgm:bulletEnabled val="1"/>
        </dgm:presLayoutVars>
      </dgm:prSet>
      <dgm:spPr/>
    </dgm:pt>
    <dgm:pt modelId="{5A96C533-D569-4A35-9397-5AA1A9110658}" type="pres">
      <dgm:prSet presAssocID="{BFB7A9BB-AE74-42F3-91C9-C7AF01ABAF23}" presName="sibTrans" presStyleCnt="0"/>
      <dgm:spPr/>
    </dgm:pt>
    <dgm:pt modelId="{29DD0972-0386-4AF3-8C73-B05E50622511}" type="pres">
      <dgm:prSet presAssocID="{30E975CD-8CF6-42E3-A80F-6BD8EF040AF2}" presName="node" presStyleLbl="node1" presStyleIdx="4" presStyleCnt="12">
        <dgm:presLayoutVars>
          <dgm:bulletEnabled val="1"/>
        </dgm:presLayoutVars>
      </dgm:prSet>
      <dgm:spPr/>
    </dgm:pt>
    <dgm:pt modelId="{6846DC44-FD69-40CB-B5DA-A486BD4580CB}" type="pres">
      <dgm:prSet presAssocID="{FC642A05-8068-4926-9B61-2F4107C2EE4B}" presName="sibTrans" presStyleCnt="0"/>
      <dgm:spPr/>
    </dgm:pt>
    <dgm:pt modelId="{12F5FAA5-CFB0-4EFE-BE9F-5FD3200F2401}" type="pres">
      <dgm:prSet presAssocID="{E9B41682-3B33-45A5-8915-9CB39F74EE9C}" presName="node" presStyleLbl="node1" presStyleIdx="5" presStyleCnt="12">
        <dgm:presLayoutVars>
          <dgm:bulletEnabled val="1"/>
        </dgm:presLayoutVars>
      </dgm:prSet>
      <dgm:spPr/>
    </dgm:pt>
    <dgm:pt modelId="{CF0985EF-5F48-4021-A565-B9F48A746383}" type="pres">
      <dgm:prSet presAssocID="{FEDE1C98-C1AD-4929-A5CB-594EAAE350CE}" presName="sibTrans" presStyleCnt="0"/>
      <dgm:spPr/>
    </dgm:pt>
    <dgm:pt modelId="{5B72FB0A-5A79-48C3-AB27-537F72C29F3F}" type="pres">
      <dgm:prSet presAssocID="{0CFD1F5A-9A6B-437D-AC23-34EA9708BD13}" presName="node" presStyleLbl="node1" presStyleIdx="6" presStyleCnt="12">
        <dgm:presLayoutVars>
          <dgm:bulletEnabled val="1"/>
        </dgm:presLayoutVars>
      </dgm:prSet>
      <dgm:spPr/>
    </dgm:pt>
    <dgm:pt modelId="{1EDDBA35-A9FB-40EC-9836-1239587EFCE7}" type="pres">
      <dgm:prSet presAssocID="{96E44779-8CE1-43DE-87A7-FE90B053C059}" presName="sibTrans" presStyleCnt="0"/>
      <dgm:spPr/>
    </dgm:pt>
    <dgm:pt modelId="{6012C88B-3A05-44C7-8050-84E0369D248C}" type="pres">
      <dgm:prSet presAssocID="{4942CF17-C343-4756-B50B-6A4A087306BA}" presName="node" presStyleLbl="node1" presStyleIdx="7" presStyleCnt="12">
        <dgm:presLayoutVars>
          <dgm:bulletEnabled val="1"/>
        </dgm:presLayoutVars>
      </dgm:prSet>
      <dgm:spPr/>
    </dgm:pt>
    <dgm:pt modelId="{84441DA3-8370-4809-8D1A-23391CD495E4}" type="pres">
      <dgm:prSet presAssocID="{E74A6CC1-C41D-43A8-B149-D1FF9BD410A1}" presName="sibTrans" presStyleCnt="0"/>
      <dgm:spPr/>
    </dgm:pt>
    <dgm:pt modelId="{250375C8-301D-4A93-90DA-63EB4BCF46F6}" type="pres">
      <dgm:prSet presAssocID="{75594A0C-E124-4F17-B979-940801E26E3E}" presName="node" presStyleLbl="node1" presStyleIdx="8" presStyleCnt="12">
        <dgm:presLayoutVars>
          <dgm:bulletEnabled val="1"/>
        </dgm:presLayoutVars>
      </dgm:prSet>
      <dgm:spPr/>
    </dgm:pt>
    <dgm:pt modelId="{A0EAD216-B783-43A3-8F3C-EFCAE22E5696}" type="pres">
      <dgm:prSet presAssocID="{21B5D0FB-B4CC-4622-B185-82CBCF36D45F}" presName="sibTrans" presStyleCnt="0"/>
      <dgm:spPr/>
    </dgm:pt>
    <dgm:pt modelId="{4E474096-AFB6-4CE6-9EA8-1F78FD93BF52}" type="pres">
      <dgm:prSet presAssocID="{E2326DB7-D69B-473E-9030-B44B8F227278}" presName="node" presStyleLbl="node1" presStyleIdx="9" presStyleCnt="12">
        <dgm:presLayoutVars>
          <dgm:bulletEnabled val="1"/>
        </dgm:presLayoutVars>
      </dgm:prSet>
      <dgm:spPr/>
    </dgm:pt>
    <dgm:pt modelId="{2A4AA0E2-32D8-4266-B582-13588D099872}" type="pres">
      <dgm:prSet presAssocID="{CACF176C-D227-4809-BDE2-2791364A8197}" presName="sibTrans" presStyleCnt="0"/>
      <dgm:spPr/>
    </dgm:pt>
    <dgm:pt modelId="{8878ED0C-6CAE-4B98-B39C-5A847D4D806A}" type="pres">
      <dgm:prSet presAssocID="{6AB251D5-7EA7-4AD1-A76B-A572D24F9B10}" presName="node" presStyleLbl="node1" presStyleIdx="10" presStyleCnt="12">
        <dgm:presLayoutVars>
          <dgm:bulletEnabled val="1"/>
        </dgm:presLayoutVars>
      </dgm:prSet>
      <dgm:spPr/>
    </dgm:pt>
    <dgm:pt modelId="{43BC506A-64D2-43A0-BDAD-B4869A54E94D}" type="pres">
      <dgm:prSet presAssocID="{2C8C3CB9-0A57-4018-A2EC-5DB6CEB9E79B}" presName="sibTrans" presStyleCnt="0"/>
      <dgm:spPr/>
    </dgm:pt>
    <dgm:pt modelId="{43245CA5-FE4F-4E50-9C63-81F427FC6B87}" type="pres">
      <dgm:prSet presAssocID="{EF8D726E-EB45-4F12-A5DD-B5A51D493A8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6ABFD10-32DD-4AF9-8F3B-E8066EF53A75}" srcId="{15E64B94-2DEC-43DA-9136-5AA498D44C42}" destId="{A7F1E7D0-B068-4F4D-9BD2-653C8F2D7440}" srcOrd="0" destOrd="0" parTransId="{B43F3E7B-CCCD-4DF6-A013-DEC17168DE87}" sibTransId="{FA98DFD9-49A1-432C-9678-8A292AFA3D26}"/>
    <dgm:cxn modelId="{DD5AB515-3EE5-431F-8621-A1A7A77A7FEE}" type="presOf" srcId="{E2326DB7-D69B-473E-9030-B44B8F227278}" destId="{4E474096-AFB6-4CE6-9EA8-1F78FD93BF52}" srcOrd="0" destOrd="0" presId="urn:microsoft.com/office/officeart/2005/8/layout/default"/>
    <dgm:cxn modelId="{EA823D16-9089-48E1-891D-A4B63813E0C9}" srcId="{15E64B94-2DEC-43DA-9136-5AA498D44C42}" destId="{83D3614B-8C66-4C37-B769-7436D8519794}" srcOrd="3" destOrd="0" parTransId="{AB292EF4-2466-4314-9907-06CD480729EB}" sibTransId="{BFB7A9BB-AE74-42F3-91C9-C7AF01ABAF23}"/>
    <dgm:cxn modelId="{B501B11B-EF52-41FC-80A7-08F13EABD7B7}" type="presOf" srcId="{79A1A59F-C259-47F2-9CBB-57FBEC96EF3A}" destId="{74E3C80E-6D6F-4373-BD6A-E9817603EF25}" srcOrd="0" destOrd="0" presId="urn:microsoft.com/office/officeart/2005/8/layout/default"/>
    <dgm:cxn modelId="{5A03DF1D-766F-4346-AD45-3A413B1900BC}" srcId="{15E64B94-2DEC-43DA-9136-5AA498D44C42}" destId="{E9B41682-3B33-45A5-8915-9CB39F74EE9C}" srcOrd="5" destOrd="0" parTransId="{0083C346-5F11-42CA-9A2D-9BDF2F163EB6}" sibTransId="{FEDE1C98-C1AD-4929-A5CB-594EAAE350CE}"/>
    <dgm:cxn modelId="{B383DC1E-8DF1-41E3-9901-E8529174747D}" srcId="{15E64B94-2DEC-43DA-9136-5AA498D44C42}" destId="{4942CF17-C343-4756-B50B-6A4A087306BA}" srcOrd="7" destOrd="0" parTransId="{51CB46CD-D846-4463-8AB4-38360ABAF7B0}" sibTransId="{E74A6CC1-C41D-43A8-B149-D1FF9BD410A1}"/>
    <dgm:cxn modelId="{9DBC7134-F674-4D5A-8038-3F255C132DC4}" srcId="{15E64B94-2DEC-43DA-9136-5AA498D44C42}" destId="{B1FF121A-C1ED-44DA-B3F0-C6D50B675A1A}" srcOrd="1" destOrd="0" parTransId="{F4F1DAB8-5A91-4B81-AF36-FEDA1BFAD923}" sibTransId="{5E76398E-7AC3-4934-B414-1F69060F8DEB}"/>
    <dgm:cxn modelId="{558E2F3E-4DA1-4FF3-A9FB-A43DACED4192}" type="presOf" srcId="{83D3614B-8C66-4C37-B769-7436D8519794}" destId="{B80CFE48-52F7-4F90-9D9E-9859AC5A78D0}" srcOrd="0" destOrd="0" presId="urn:microsoft.com/office/officeart/2005/8/layout/default"/>
    <dgm:cxn modelId="{AA7E635C-A70C-454F-AA5F-B74FE1212477}" srcId="{15E64B94-2DEC-43DA-9136-5AA498D44C42}" destId="{EF8D726E-EB45-4F12-A5DD-B5A51D493A85}" srcOrd="11" destOrd="0" parTransId="{3B3320A4-86DC-4078-B337-49ECD24014EF}" sibTransId="{DB6EE9E5-1B5C-459A-AD7A-044A9F7D54A3}"/>
    <dgm:cxn modelId="{8F1B5064-10B0-4348-91EF-22F91AB21C61}" type="presOf" srcId="{6AB251D5-7EA7-4AD1-A76B-A572D24F9B10}" destId="{8878ED0C-6CAE-4B98-B39C-5A847D4D806A}" srcOrd="0" destOrd="0" presId="urn:microsoft.com/office/officeart/2005/8/layout/default"/>
    <dgm:cxn modelId="{1C514C66-5BB3-4806-B31F-8DC1AE3E9823}" type="presOf" srcId="{0CFD1F5A-9A6B-437D-AC23-34EA9708BD13}" destId="{5B72FB0A-5A79-48C3-AB27-537F72C29F3F}" srcOrd="0" destOrd="0" presId="urn:microsoft.com/office/officeart/2005/8/layout/default"/>
    <dgm:cxn modelId="{67E2DC6A-A2DA-4242-99E3-E318109316C1}" srcId="{15E64B94-2DEC-43DA-9136-5AA498D44C42}" destId="{0CFD1F5A-9A6B-437D-AC23-34EA9708BD13}" srcOrd="6" destOrd="0" parTransId="{3C7E6032-8FC6-4941-97AB-871D0970FAB2}" sibTransId="{96E44779-8CE1-43DE-87A7-FE90B053C059}"/>
    <dgm:cxn modelId="{FC52686D-6542-461C-8A49-E5B47A66A6E5}" type="presOf" srcId="{B1FF121A-C1ED-44DA-B3F0-C6D50B675A1A}" destId="{ED51E31D-A297-4FE0-B8A1-C3D2BA6A664A}" srcOrd="0" destOrd="0" presId="urn:microsoft.com/office/officeart/2005/8/layout/default"/>
    <dgm:cxn modelId="{4F41A56F-48BC-4094-A65C-2DA6FB7EA18A}" type="presOf" srcId="{A7F1E7D0-B068-4F4D-9BD2-653C8F2D7440}" destId="{46563642-D138-45A3-A8A8-A6B5F4B65C71}" srcOrd="0" destOrd="0" presId="urn:microsoft.com/office/officeart/2005/8/layout/default"/>
    <dgm:cxn modelId="{C9703B98-1E4B-49CB-8EA3-DE35198D749E}" type="presOf" srcId="{30E975CD-8CF6-42E3-A80F-6BD8EF040AF2}" destId="{29DD0972-0386-4AF3-8C73-B05E50622511}" srcOrd="0" destOrd="0" presId="urn:microsoft.com/office/officeart/2005/8/layout/default"/>
    <dgm:cxn modelId="{26BB22AC-A69B-459F-850A-374A877AD5C7}" srcId="{15E64B94-2DEC-43DA-9136-5AA498D44C42}" destId="{6AB251D5-7EA7-4AD1-A76B-A572D24F9B10}" srcOrd="10" destOrd="0" parTransId="{844D3C88-1461-4BD1-94AA-A2E86D071CB9}" sibTransId="{2C8C3CB9-0A57-4018-A2EC-5DB6CEB9E79B}"/>
    <dgm:cxn modelId="{D6316CC7-05FC-476F-B423-6567F7F83F88}" srcId="{15E64B94-2DEC-43DA-9136-5AA498D44C42}" destId="{79A1A59F-C259-47F2-9CBB-57FBEC96EF3A}" srcOrd="2" destOrd="0" parTransId="{38CDDE21-F405-4FDC-9329-A59FEC97085C}" sibTransId="{5E3AC1C9-11D2-490E-B120-C3450F29C427}"/>
    <dgm:cxn modelId="{8CA5DED5-CF24-4CD5-B465-47054464134C}" type="presOf" srcId="{EF8D726E-EB45-4F12-A5DD-B5A51D493A85}" destId="{43245CA5-FE4F-4E50-9C63-81F427FC6B87}" srcOrd="0" destOrd="0" presId="urn:microsoft.com/office/officeart/2005/8/layout/default"/>
    <dgm:cxn modelId="{01BF0DE0-B67F-4532-9180-8C261DD65289}" type="presOf" srcId="{75594A0C-E124-4F17-B979-940801E26E3E}" destId="{250375C8-301D-4A93-90DA-63EB4BCF46F6}" srcOrd="0" destOrd="0" presId="urn:microsoft.com/office/officeart/2005/8/layout/default"/>
    <dgm:cxn modelId="{EC278AE1-ED9D-4926-BE3C-CFE9C8ACF84D}" srcId="{15E64B94-2DEC-43DA-9136-5AA498D44C42}" destId="{E2326DB7-D69B-473E-9030-B44B8F227278}" srcOrd="9" destOrd="0" parTransId="{A6D759B7-1B33-4CA6-AAAF-AF2E44A38A94}" sibTransId="{CACF176C-D227-4809-BDE2-2791364A8197}"/>
    <dgm:cxn modelId="{C0C3BBEE-EF5D-4924-9892-B5074466A752}" type="presOf" srcId="{E9B41682-3B33-45A5-8915-9CB39F74EE9C}" destId="{12F5FAA5-CFB0-4EFE-BE9F-5FD3200F2401}" srcOrd="0" destOrd="0" presId="urn:microsoft.com/office/officeart/2005/8/layout/default"/>
    <dgm:cxn modelId="{EAF28EF0-D582-4260-AABC-C3ECB24B96A3}" srcId="{15E64B94-2DEC-43DA-9136-5AA498D44C42}" destId="{30E975CD-8CF6-42E3-A80F-6BD8EF040AF2}" srcOrd="4" destOrd="0" parTransId="{43C13C89-6458-4A0C-AA2E-7A5AFAA8F2AB}" sibTransId="{FC642A05-8068-4926-9B61-2F4107C2EE4B}"/>
    <dgm:cxn modelId="{EF771FF4-EFCD-41DD-86F3-AEF626260474}" type="presOf" srcId="{4942CF17-C343-4756-B50B-6A4A087306BA}" destId="{6012C88B-3A05-44C7-8050-84E0369D248C}" srcOrd="0" destOrd="0" presId="urn:microsoft.com/office/officeart/2005/8/layout/default"/>
    <dgm:cxn modelId="{1312D2F8-0B5C-4547-A01C-2B0468D2C46F}" srcId="{15E64B94-2DEC-43DA-9136-5AA498D44C42}" destId="{75594A0C-E124-4F17-B979-940801E26E3E}" srcOrd="8" destOrd="0" parTransId="{BAFA4060-CA74-4794-807F-858FECFA1E45}" sibTransId="{21B5D0FB-B4CC-4622-B185-82CBCF36D45F}"/>
    <dgm:cxn modelId="{126FACFE-9EFB-4556-B4AB-7A761EC62C26}" type="presOf" srcId="{15E64B94-2DEC-43DA-9136-5AA498D44C42}" destId="{14386A21-8455-4DA0-B0B3-D50FBE477D69}" srcOrd="0" destOrd="0" presId="urn:microsoft.com/office/officeart/2005/8/layout/default"/>
    <dgm:cxn modelId="{09951914-CA0E-4B2E-95C5-5F937FA47462}" type="presParOf" srcId="{14386A21-8455-4DA0-B0B3-D50FBE477D69}" destId="{46563642-D138-45A3-A8A8-A6B5F4B65C71}" srcOrd="0" destOrd="0" presId="urn:microsoft.com/office/officeart/2005/8/layout/default"/>
    <dgm:cxn modelId="{36FCA317-C3C1-45F4-84BA-04A5ECB85B89}" type="presParOf" srcId="{14386A21-8455-4DA0-B0B3-D50FBE477D69}" destId="{916541DF-C1A6-4BBB-B868-E4FCC1AE92B1}" srcOrd="1" destOrd="0" presId="urn:microsoft.com/office/officeart/2005/8/layout/default"/>
    <dgm:cxn modelId="{0E9B86A8-CDD4-4DA7-9C38-ADBD479AE35D}" type="presParOf" srcId="{14386A21-8455-4DA0-B0B3-D50FBE477D69}" destId="{ED51E31D-A297-4FE0-B8A1-C3D2BA6A664A}" srcOrd="2" destOrd="0" presId="urn:microsoft.com/office/officeart/2005/8/layout/default"/>
    <dgm:cxn modelId="{DE72641E-6433-4976-BEC8-2E101373CFEF}" type="presParOf" srcId="{14386A21-8455-4DA0-B0B3-D50FBE477D69}" destId="{268F0DA0-62E3-413D-B327-E300842ECA53}" srcOrd="3" destOrd="0" presId="urn:microsoft.com/office/officeart/2005/8/layout/default"/>
    <dgm:cxn modelId="{A33096F0-E59C-40CD-9F3D-C4A10728E7F4}" type="presParOf" srcId="{14386A21-8455-4DA0-B0B3-D50FBE477D69}" destId="{74E3C80E-6D6F-4373-BD6A-E9817603EF25}" srcOrd="4" destOrd="0" presId="urn:microsoft.com/office/officeart/2005/8/layout/default"/>
    <dgm:cxn modelId="{C7C77308-19E2-43E1-B91D-CD42F60EAF31}" type="presParOf" srcId="{14386A21-8455-4DA0-B0B3-D50FBE477D69}" destId="{BE8684B8-01C6-4677-B128-3CD69C4CF66A}" srcOrd="5" destOrd="0" presId="urn:microsoft.com/office/officeart/2005/8/layout/default"/>
    <dgm:cxn modelId="{0B28A3B6-B58F-4C29-B11C-01F8C4B7D641}" type="presParOf" srcId="{14386A21-8455-4DA0-B0B3-D50FBE477D69}" destId="{B80CFE48-52F7-4F90-9D9E-9859AC5A78D0}" srcOrd="6" destOrd="0" presId="urn:microsoft.com/office/officeart/2005/8/layout/default"/>
    <dgm:cxn modelId="{F2F26A24-8B10-4660-878C-871528C5AB0E}" type="presParOf" srcId="{14386A21-8455-4DA0-B0B3-D50FBE477D69}" destId="{5A96C533-D569-4A35-9397-5AA1A9110658}" srcOrd="7" destOrd="0" presId="urn:microsoft.com/office/officeart/2005/8/layout/default"/>
    <dgm:cxn modelId="{66A10972-6FC9-4F49-A0D3-1731D8457D9A}" type="presParOf" srcId="{14386A21-8455-4DA0-B0B3-D50FBE477D69}" destId="{29DD0972-0386-4AF3-8C73-B05E50622511}" srcOrd="8" destOrd="0" presId="urn:microsoft.com/office/officeart/2005/8/layout/default"/>
    <dgm:cxn modelId="{8AD71363-6928-42C4-9FB8-F1D5DF0CFE77}" type="presParOf" srcId="{14386A21-8455-4DA0-B0B3-D50FBE477D69}" destId="{6846DC44-FD69-40CB-B5DA-A486BD4580CB}" srcOrd="9" destOrd="0" presId="urn:microsoft.com/office/officeart/2005/8/layout/default"/>
    <dgm:cxn modelId="{1F8B3881-48AF-4CA6-AE99-FB371055D863}" type="presParOf" srcId="{14386A21-8455-4DA0-B0B3-D50FBE477D69}" destId="{12F5FAA5-CFB0-4EFE-BE9F-5FD3200F2401}" srcOrd="10" destOrd="0" presId="urn:microsoft.com/office/officeart/2005/8/layout/default"/>
    <dgm:cxn modelId="{5323ACFD-DF78-47E4-B96A-A861B06EAF0A}" type="presParOf" srcId="{14386A21-8455-4DA0-B0B3-D50FBE477D69}" destId="{CF0985EF-5F48-4021-A565-B9F48A746383}" srcOrd="11" destOrd="0" presId="urn:microsoft.com/office/officeart/2005/8/layout/default"/>
    <dgm:cxn modelId="{A99B3C3E-D8A5-4531-9DAA-B368993627FC}" type="presParOf" srcId="{14386A21-8455-4DA0-B0B3-D50FBE477D69}" destId="{5B72FB0A-5A79-48C3-AB27-537F72C29F3F}" srcOrd="12" destOrd="0" presId="urn:microsoft.com/office/officeart/2005/8/layout/default"/>
    <dgm:cxn modelId="{28032384-6AC8-4E56-B0E3-EF5E77CC78EF}" type="presParOf" srcId="{14386A21-8455-4DA0-B0B3-D50FBE477D69}" destId="{1EDDBA35-A9FB-40EC-9836-1239587EFCE7}" srcOrd="13" destOrd="0" presId="urn:microsoft.com/office/officeart/2005/8/layout/default"/>
    <dgm:cxn modelId="{E88F59D1-BA18-43AE-8493-629E84ED0CB5}" type="presParOf" srcId="{14386A21-8455-4DA0-B0B3-D50FBE477D69}" destId="{6012C88B-3A05-44C7-8050-84E0369D248C}" srcOrd="14" destOrd="0" presId="urn:microsoft.com/office/officeart/2005/8/layout/default"/>
    <dgm:cxn modelId="{8AADAB80-D466-4062-A7C4-9F9949DCB36A}" type="presParOf" srcId="{14386A21-8455-4DA0-B0B3-D50FBE477D69}" destId="{84441DA3-8370-4809-8D1A-23391CD495E4}" srcOrd="15" destOrd="0" presId="urn:microsoft.com/office/officeart/2005/8/layout/default"/>
    <dgm:cxn modelId="{2765A4DD-678D-476D-8580-4EE291C08516}" type="presParOf" srcId="{14386A21-8455-4DA0-B0B3-D50FBE477D69}" destId="{250375C8-301D-4A93-90DA-63EB4BCF46F6}" srcOrd="16" destOrd="0" presId="urn:microsoft.com/office/officeart/2005/8/layout/default"/>
    <dgm:cxn modelId="{F5D6EF47-270A-4FFE-AF38-D650986E3968}" type="presParOf" srcId="{14386A21-8455-4DA0-B0B3-D50FBE477D69}" destId="{A0EAD216-B783-43A3-8F3C-EFCAE22E5696}" srcOrd="17" destOrd="0" presId="urn:microsoft.com/office/officeart/2005/8/layout/default"/>
    <dgm:cxn modelId="{CA6161BA-85E3-455E-B94C-FB669E59419C}" type="presParOf" srcId="{14386A21-8455-4DA0-B0B3-D50FBE477D69}" destId="{4E474096-AFB6-4CE6-9EA8-1F78FD93BF52}" srcOrd="18" destOrd="0" presId="urn:microsoft.com/office/officeart/2005/8/layout/default"/>
    <dgm:cxn modelId="{31C8DE78-06FC-416E-A996-5122EDF184D2}" type="presParOf" srcId="{14386A21-8455-4DA0-B0B3-D50FBE477D69}" destId="{2A4AA0E2-32D8-4266-B582-13588D099872}" srcOrd="19" destOrd="0" presId="urn:microsoft.com/office/officeart/2005/8/layout/default"/>
    <dgm:cxn modelId="{B10A678B-33E4-4C12-87BA-DCF6D8A742B4}" type="presParOf" srcId="{14386A21-8455-4DA0-B0B3-D50FBE477D69}" destId="{8878ED0C-6CAE-4B98-B39C-5A847D4D806A}" srcOrd="20" destOrd="0" presId="urn:microsoft.com/office/officeart/2005/8/layout/default"/>
    <dgm:cxn modelId="{939A3527-B1DA-4327-914A-9859A9C5D9E8}" type="presParOf" srcId="{14386A21-8455-4DA0-B0B3-D50FBE477D69}" destId="{43BC506A-64D2-43A0-BDAD-B4869A54E94D}" srcOrd="21" destOrd="0" presId="urn:microsoft.com/office/officeart/2005/8/layout/default"/>
    <dgm:cxn modelId="{B9F7B14C-0CA6-4106-93DF-A3ED2FF18BD5}" type="presParOf" srcId="{14386A21-8455-4DA0-B0B3-D50FBE477D69}" destId="{43245CA5-FE4F-4E50-9C63-81F427FC6B87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63642-D138-45A3-A8A8-A6B5F4B65C71}">
      <dsp:nvSpPr>
        <dsp:cNvPr id="0" name=""/>
        <dsp:cNvSpPr/>
      </dsp:nvSpPr>
      <dsp:spPr>
        <a:xfrm>
          <a:off x="1338500" y="2782"/>
          <a:ext cx="2830562" cy="16983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Georgia State</a:t>
          </a:r>
        </a:p>
      </dsp:txBody>
      <dsp:txXfrm>
        <a:off x="1338500" y="2782"/>
        <a:ext cx="2830562" cy="1698337"/>
      </dsp:txXfrm>
    </dsp:sp>
    <dsp:sp modelId="{ED51E31D-A297-4FE0-B8A1-C3D2BA6A664A}">
      <dsp:nvSpPr>
        <dsp:cNvPr id="0" name=""/>
        <dsp:cNvSpPr/>
      </dsp:nvSpPr>
      <dsp:spPr>
        <a:xfrm>
          <a:off x="4452118" y="2782"/>
          <a:ext cx="2830562" cy="1698337"/>
        </a:xfrm>
        <a:prstGeom prst="rect">
          <a:avLst/>
        </a:prstGeom>
        <a:solidFill>
          <a:schemeClr val="accent4">
            <a:hueOff val="-405888"/>
            <a:satOff val="2445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Kennesaw State</a:t>
          </a:r>
        </a:p>
      </dsp:txBody>
      <dsp:txXfrm>
        <a:off x="4452118" y="2782"/>
        <a:ext cx="2830562" cy="1698337"/>
      </dsp:txXfrm>
    </dsp:sp>
    <dsp:sp modelId="{74E3C80E-6D6F-4373-BD6A-E9817603EF25}">
      <dsp:nvSpPr>
        <dsp:cNvPr id="0" name=""/>
        <dsp:cNvSpPr/>
      </dsp:nvSpPr>
      <dsp:spPr>
        <a:xfrm>
          <a:off x="7565737" y="2782"/>
          <a:ext cx="2830562" cy="1698337"/>
        </a:xfrm>
        <a:prstGeom prst="rect">
          <a:avLst/>
        </a:prstGeom>
        <a:solidFill>
          <a:schemeClr val="accent4">
            <a:hueOff val="-811776"/>
            <a:satOff val="4891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Georgia Gwinnett</a:t>
          </a:r>
        </a:p>
      </dsp:txBody>
      <dsp:txXfrm>
        <a:off x="7565737" y="2782"/>
        <a:ext cx="2830562" cy="1698337"/>
      </dsp:txXfrm>
    </dsp:sp>
    <dsp:sp modelId="{B80CFE48-52F7-4F90-9D9E-9859AC5A78D0}">
      <dsp:nvSpPr>
        <dsp:cNvPr id="0" name=""/>
        <dsp:cNvSpPr/>
      </dsp:nvSpPr>
      <dsp:spPr>
        <a:xfrm>
          <a:off x="1338500" y="1984176"/>
          <a:ext cx="2830562" cy="1698337"/>
        </a:xfrm>
        <a:prstGeom prst="rect">
          <a:avLst/>
        </a:prstGeom>
        <a:solidFill>
          <a:schemeClr val="accent4">
            <a:hueOff val="-1217664"/>
            <a:satOff val="7336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Clayton State</a:t>
          </a:r>
        </a:p>
      </dsp:txBody>
      <dsp:txXfrm>
        <a:off x="1338500" y="1984176"/>
        <a:ext cx="2830562" cy="1698337"/>
      </dsp:txXfrm>
    </dsp:sp>
    <dsp:sp modelId="{29DD0972-0386-4AF3-8C73-B05E50622511}">
      <dsp:nvSpPr>
        <dsp:cNvPr id="0" name=""/>
        <dsp:cNvSpPr/>
      </dsp:nvSpPr>
      <dsp:spPr>
        <a:xfrm>
          <a:off x="4452118" y="1984176"/>
          <a:ext cx="2830562" cy="1698337"/>
        </a:xfrm>
        <a:prstGeom prst="rect">
          <a:avLst/>
        </a:prstGeom>
        <a:solidFill>
          <a:schemeClr val="accent4">
            <a:hueOff val="-1623553"/>
            <a:satOff val="9781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University of North Georgia</a:t>
          </a:r>
        </a:p>
      </dsp:txBody>
      <dsp:txXfrm>
        <a:off x="4452118" y="1984176"/>
        <a:ext cx="2830562" cy="1698337"/>
      </dsp:txXfrm>
    </dsp:sp>
    <dsp:sp modelId="{12F5FAA5-CFB0-4EFE-BE9F-5FD3200F2401}">
      <dsp:nvSpPr>
        <dsp:cNvPr id="0" name=""/>
        <dsp:cNvSpPr/>
      </dsp:nvSpPr>
      <dsp:spPr>
        <a:xfrm>
          <a:off x="7565737" y="1984176"/>
          <a:ext cx="2830562" cy="1698337"/>
        </a:xfrm>
        <a:prstGeom prst="rect">
          <a:avLst/>
        </a:prstGeom>
        <a:solidFill>
          <a:schemeClr val="accent4">
            <a:hueOff val="-2029441"/>
            <a:satOff val="12227"/>
            <a:lumOff val="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University of West Georgia</a:t>
          </a:r>
        </a:p>
      </dsp:txBody>
      <dsp:txXfrm>
        <a:off x="7565737" y="1984176"/>
        <a:ext cx="2830562" cy="1698337"/>
      </dsp:txXfrm>
    </dsp:sp>
    <dsp:sp modelId="{5B72FB0A-5A79-48C3-AB27-537F72C29F3F}">
      <dsp:nvSpPr>
        <dsp:cNvPr id="0" name=""/>
        <dsp:cNvSpPr/>
      </dsp:nvSpPr>
      <dsp:spPr>
        <a:xfrm>
          <a:off x="1338500" y="3965569"/>
          <a:ext cx="2830562" cy="1698337"/>
        </a:xfrm>
        <a:prstGeom prst="rect">
          <a:avLst/>
        </a:prstGeom>
        <a:solidFill>
          <a:schemeClr val="accent4">
            <a:hueOff val="-2435329"/>
            <a:satOff val="14672"/>
            <a:lumOff val="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Gordon State </a:t>
          </a:r>
        </a:p>
      </dsp:txBody>
      <dsp:txXfrm>
        <a:off x="1338500" y="3965569"/>
        <a:ext cx="2830562" cy="1698337"/>
      </dsp:txXfrm>
    </dsp:sp>
    <dsp:sp modelId="{6012C88B-3A05-44C7-8050-84E0369D248C}">
      <dsp:nvSpPr>
        <dsp:cNvPr id="0" name=""/>
        <dsp:cNvSpPr/>
      </dsp:nvSpPr>
      <dsp:spPr>
        <a:xfrm>
          <a:off x="4452118" y="3965569"/>
          <a:ext cx="2830562" cy="1698337"/>
        </a:xfrm>
        <a:prstGeom prst="rect">
          <a:avLst/>
        </a:prstGeom>
        <a:solidFill>
          <a:schemeClr val="accent4">
            <a:hueOff val="-2841217"/>
            <a:satOff val="17118"/>
            <a:lumOff val="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Mercer University</a:t>
          </a:r>
        </a:p>
      </dsp:txBody>
      <dsp:txXfrm>
        <a:off x="4452118" y="3965569"/>
        <a:ext cx="2830562" cy="1698337"/>
      </dsp:txXfrm>
    </dsp:sp>
    <dsp:sp modelId="{250375C8-301D-4A93-90DA-63EB4BCF46F6}">
      <dsp:nvSpPr>
        <dsp:cNvPr id="0" name=""/>
        <dsp:cNvSpPr/>
      </dsp:nvSpPr>
      <dsp:spPr>
        <a:xfrm>
          <a:off x="7565737" y="3965569"/>
          <a:ext cx="2830562" cy="1698337"/>
        </a:xfrm>
        <a:prstGeom prst="rect">
          <a:avLst/>
        </a:prstGeom>
        <a:solidFill>
          <a:schemeClr val="accent4">
            <a:hueOff val="-3247105"/>
            <a:satOff val="19563"/>
            <a:lumOff val="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Middle Georgia State</a:t>
          </a:r>
        </a:p>
      </dsp:txBody>
      <dsp:txXfrm>
        <a:off x="7565737" y="3965569"/>
        <a:ext cx="2830562" cy="1698337"/>
      </dsp:txXfrm>
    </dsp:sp>
    <dsp:sp modelId="{4E474096-AFB6-4CE6-9EA8-1F78FD93BF52}">
      <dsp:nvSpPr>
        <dsp:cNvPr id="0" name=""/>
        <dsp:cNvSpPr/>
      </dsp:nvSpPr>
      <dsp:spPr>
        <a:xfrm>
          <a:off x="1338500" y="5946963"/>
          <a:ext cx="2830562" cy="1698337"/>
        </a:xfrm>
        <a:prstGeom prst="rect">
          <a:avLst/>
        </a:prstGeom>
        <a:solidFill>
          <a:schemeClr val="accent4">
            <a:hueOff val="-3652993"/>
            <a:satOff val="22008"/>
            <a:lumOff val="1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Columbus State</a:t>
          </a:r>
        </a:p>
      </dsp:txBody>
      <dsp:txXfrm>
        <a:off x="1338500" y="5946963"/>
        <a:ext cx="2830562" cy="1698337"/>
      </dsp:txXfrm>
    </dsp:sp>
    <dsp:sp modelId="{8878ED0C-6CAE-4B98-B39C-5A847D4D806A}">
      <dsp:nvSpPr>
        <dsp:cNvPr id="0" name=""/>
        <dsp:cNvSpPr/>
      </dsp:nvSpPr>
      <dsp:spPr>
        <a:xfrm>
          <a:off x="4452118" y="5946963"/>
          <a:ext cx="2830562" cy="1698337"/>
        </a:xfrm>
        <a:prstGeom prst="rect">
          <a:avLst/>
        </a:prstGeom>
        <a:solidFill>
          <a:schemeClr val="accent4">
            <a:hueOff val="-4058882"/>
            <a:satOff val="24454"/>
            <a:lumOff val="1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Fort Valley State</a:t>
          </a:r>
        </a:p>
      </dsp:txBody>
      <dsp:txXfrm>
        <a:off x="4452118" y="5946963"/>
        <a:ext cx="2830562" cy="1698337"/>
      </dsp:txXfrm>
    </dsp:sp>
    <dsp:sp modelId="{43245CA5-FE4F-4E50-9C63-81F427FC6B87}">
      <dsp:nvSpPr>
        <dsp:cNvPr id="0" name=""/>
        <dsp:cNvSpPr/>
      </dsp:nvSpPr>
      <dsp:spPr>
        <a:xfrm>
          <a:off x="7565737" y="5946963"/>
          <a:ext cx="2830562" cy="1698337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Chattahoochee Tech</a:t>
          </a:r>
        </a:p>
      </dsp:txBody>
      <dsp:txXfrm>
        <a:off x="7565737" y="5946963"/>
        <a:ext cx="2830562" cy="1698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59ED6-6B1D-4FA7-9B25-1C486890A167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1BC1F-2ADE-480B-A7BF-F0A87DA06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1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hyperlink" Target="https://freepngimg.com/png/73932-network-media-influencer-facebook-marketing-icon-badge" TargetMode="External"/><Relationship Id="rId5" Type="http://schemas.openxmlformats.org/officeDocument/2006/relationships/image" Target="../media/image12.sv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hyperlink" Target="https://en.m.wikipedia.org/wiki/File:Instagram_logo_2016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45313" y="9122665"/>
            <a:ext cx="613987" cy="27127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1637749" y="0"/>
            <a:ext cx="6650251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27727" b="19808"/>
          <a:stretch>
            <a:fillRect/>
          </a:stretch>
        </p:blipFill>
        <p:spPr>
          <a:xfrm>
            <a:off x="502920" y="419459"/>
            <a:ext cx="5628936" cy="121848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12445" y="2441260"/>
            <a:ext cx="10960724" cy="6017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98"/>
              </a:lnSpc>
            </a:pPr>
            <a:r>
              <a:rPr lang="en-US" sz="7200" spc="-462" dirty="0">
                <a:solidFill>
                  <a:srgbClr val="5E9918"/>
                </a:solidFill>
                <a:latin typeface="Poppins Bold" panose="020B0604020202020204" charset="0"/>
                <a:cs typeface="Poppins Bold" panose="020B0604020202020204" charset="0"/>
              </a:rPr>
              <a:t>GEORGIA STATE GOVERNMENT</a:t>
            </a:r>
          </a:p>
          <a:p>
            <a:pPr>
              <a:lnSpc>
                <a:spcPts val="9998"/>
              </a:lnSpc>
            </a:pPr>
            <a:endParaRPr lang="en-US" sz="9432" spc="-462" dirty="0">
              <a:solidFill>
                <a:srgbClr val="5E9918"/>
              </a:solidFill>
              <a:latin typeface="Poppins Bold" panose="020B0604020202020204" charset="0"/>
              <a:cs typeface="Poppins Bold" panose="020B0604020202020204" charset="0"/>
            </a:endParaRPr>
          </a:p>
          <a:p>
            <a:pPr marL="0" lvl="0" indent="0" algn="l">
              <a:lnSpc>
                <a:spcPts val="8434"/>
              </a:lnSpc>
            </a:pPr>
            <a:r>
              <a:rPr lang="en-US" sz="6000" spc="-389" dirty="0">
                <a:solidFill>
                  <a:srgbClr val="F582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Internship Program </a:t>
            </a:r>
          </a:p>
          <a:p>
            <a:pPr marL="0" lvl="0" indent="0" algn="l">
              <a:lnSpc>
                <a:spcPts val="8434"/>
              </a:lnSpc>
            </a:pPr>
            <a:r>
              <a:rPr lang="en-US" sz="6000" spc="-389" dirty="0">
                <a:solidFill>
                  <a:srgbClr val="F582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Overview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9E44174-54E8-37AE-5E6F-BDFFA779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950" r="18564"/>
          <a:stretch>
            <a:fillRect/>
          </a:stretch>
        </p:blipFill>
        <p:spPr>
          <a:xfrm>
            <a:off x="9525000" y="-57150"/>
            <a:ext cx="9508072" cy="10401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06788" y="7458075"/>
            <a:ext cx="26161229" cy="5657850"/>
            <a:chOff x="0" y="0"/>
            <a:chExt cx="8849601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49601" cy="1913890"/>
            </a:xfrm>
            <a:custGeom>
              <a:avLst/>
              <a:gdLst/>
              <a:ahLst/>
              <a:cxnLst/>
              <a:rect l="l" t="t" r="r" b="b"/>
              <a:pathLst>
                <a:path w="8849601" h="1913890">
                  <a:moveTo>
                    <a:pt x="0" y="0"/>
                  </a:moveTo>
                  <a:lnTo>
                    <a:pt x="8849601" y="0"/>
                  </a:lnTo>
                  <a:lnTo>
                    <a:pt x="884960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C9CE">
                <a:alpha val="1882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643232"/>
            <a:ext cx="18288000" cy="1757068"/>
            <a:chOff x="0" y="0"/>
            <a:chExt cx="7798494" cy="5943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798495" cy="594366"/>
            </a:xfrm>
            <a:custGeom>
              <a:avLst/>
              <a:gdLst/>
              <a:ahLst/>
              <a:cxnLst/>
              <a:rect l="l" t="t" r="r" b="b"/>
              <a:pathLst>
                <a:path w="7798495" h="594366">
                  <a:moveTo>
                    <a:pt x="0" y="0"/>
                  </a:moveTo>
                  <a:lnTo>
                    <a:pt x="7798495" y="0"/>
                  </a:lnTo>
                  <a:lnTo>
                    <a:pt x="7798495" y="594366"/>
                  </a:lnTo>
                  <a:lnTo>
                    <a:pt x="0" y="594366"/>
                  </a:lnTo>
                  <a:close/>
                </a:path>
              </a:pathLst>
            </a:custGeom>
            <a:solidFill>
              <a:srgbClr val="49A94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85800" y="742149"/>
            <a:ext cx="17105142" cy="1519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000" dirty="0">
                <a:solidFill>
                  <a:srgbClr val="FFFFFF"/>
                </a:solidFill>
                <a:latin typeface="Poppins Bold" panose="020B0604020202020204" charset="0"/>
                <a:cs typeface="Poppins Bold" panose="020B0604020202020204" charset="0"/>
              </a:rPr>
              <a:t>INTERNSHIP PIPELINE INITIATIVE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8080C2-B50E-9B2F-774A-1F80D926F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31166"/>
            <a:ext cx="17105142" cy="67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2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F85A9C-18F8-AC71-B541-0BC78202F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1868" y="40060"/>
            <a:ext cx="7363718" cy="1024694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306788" y="7458075"/>
            <a:ext cx="26161229" cy="5657850"/>
            <a:chOff x="0" y="0"/>
            <a:chExt cx="8849601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49601" cy="1913890"/>
            </a:xfrm>
            <a:custGeom>
              <a:avLst/>
              <a:gdLst/>
              <a:ahLst/>
              <a:cxnLst/>
              <a:rect l="l" t="t" r="r" b="b"/>
              <a:pathLst>
                <a:path w="8849601" h="1913890">
                  <a:moveTo>
                    <a:pt x="0" y="0"/>
                  </a:moveTo>
                  <a:lnTo>
                    <a:pt x="8849601" y="0"/>
                  </a:lnTo>
                  <a:lnTo>
                    <a:pt x="884960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C9CE">
                <a:alpha val="1882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643232"/>
            <a:ext cx="18288000" cy="1757068"/>
            <a:chOff x="0" y="0"/>
            <a:chExt cx="7798494" cy="5943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798495" cy="594366"/>
            </a:xfrm>
            <a:custGeom>
              <a:avLst/>
              <a:gdLst/>
              <a:ahLst/>
              <a:cxnLst/>
              <a:rect l="l" t="t" r="r" b="b"/>
              <a:pathLst>
                <a:path w="7798495" h="594366">
                  <a:moveTo>
                    <a:pt x="0" y="0"/>
                  </a:moveTo>
                  <a:lnTo>
                    <a:pt x="7798495" y="0"/>
                  </a:lnTo>
                  <a:lnTo>
                    <a:pt x="7798495" y="594366"/>
                  </a:lnTo>
                  <a:lnTo>
                    <a:pt x="0" y="594366"/>
                  </a:lnTo>
                  <a:close/>
                </a:path>
              </a:pathLst>
            </a:custGeom>
            <a:solidFill>
              <a:srgbClr val="49A94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85800" y="742149"/>
            <a:ext cx="16328629" cy="1519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000" dirty="0">
                <a:solidFill>
                  <a:srgbClr val="FFFFFF"/>
                </a:solidFill>
                <a:latin typeface="Poppins Bold" panose="020B0604020202020204" charset="0"/>
                <a:cs typeface="Poppins Bold" panose="020B0604020202020204" charset="0"/>
              </a:rPr>
              <a:t>PROGRESS TO DATE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969E676-8C8F-EC0E-C295-2D978C39E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010" y="2672958"/>
            <a:ext cx="8801389" cy="73473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/>
              <a:t>DOAS Strategic Initiative</a:t>
            </a:r>
          </a:p>
          <a:p>
            <a:r>
              <a:rPr lang="en-US" sz="4000" dirty="0"/>
              <a:t>Three Phase Project:</a:t>
            </a:r>
          </a:p>
          <a:p>
            <a:r>
              <a:rPr lang="en-US" sz="4000" dirty="0"/>
              <a:t>Created Internship Job Codes - 2022</a:t>
            </a:r>
          </a:p>
          <a:p>
            <a:pPr lvl="1"/>
            <a:r>
              <a:rPr lang="en-US" sz="3600" dirty="0"/>
              <a:t>Paid, Unpaid, Graduate</a:t>
            </a:r>
          </a:p>
          <a:p>
            <a:pPr lvl="1"/>
            <a:r>
              <a:rPr lang="en-US" sz="3600" dirty="0"/>
              <a:t>School Year 22-23 Tracking</a:t>
            </a:r>
            <a:endParaRPr lang="en-US" sz="3600" dirty="0">
              <a:cs typeface="Calibri"/>
            </a:endParaRPr>
          </a:p>
          <a:p>
            <a:pPr lvl="2"/>
            <a:r>
              <a:rPr lang="en-US" sz="3600" dirty="0"/>
              <a:t>85 paid interns hired</a:t>
            </a:r>
            <a:endParaRPr lang="en-US" sz="3600" dirty="0">
              <a:cs typeface="Calibri"/>
            </a:endParaRPr>
          </a:p>
          <a:p>
            <a:r>
              <a:rPr lang="en-US" sz="4000" dirty="0"/>
              <a:t>Published Internship Guidelines - 2022</a:t>
            </a:r>
          </a:p>
          <a:p>
            <a:r>
              <a:rPr lang="en-US" sz="4000" dirty="0"/>
              <a:t>Up Next:</a:t>
            </a:r>
          </a:p>
          <a:p>
            <a:pPr lvl="1"/>
            <a:r>
              <a:rPr lang="en-US" sz="3600" dirty="0"/>
              <a:t>Finalize and Publish Internship Toolkit</a:t>
            </a:r>
          </a:p>
          <a:p>
            <a:pPr lvl="1"/>
            <a:r>
              <a:rPr lang="en-US" sz="3600" dirty="0"/>
              <a:t>Expand to 20 partner universities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139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06788" y="7458075"/>
            <a:ext cx="26161229" cy="5657850"/>
            <a:chOff x="0" y="0"/>
            <a:chExt cx="8849601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49601" cy="1913890"/>
            </a:xfrm>
            <a:custGeom>
              <a:avLst/>
              <a:gdLst/>
              <a:ahLst/>
              <a:cxnLst/>
              <a:rect l="l" t="t" r="r" b="b"/>
              <a:pathLst>
                <a:path w="8849601" h="1913890">
                  <a:moveTo>
                    <a:pt x="0" y="0"/>
                  </a:moveTo>
                  <a:lnTo>
                    <a:pt x="8849601" y="0"/>
                  </a:lnTo>
                  <a:lnTo>
                    <a:pt x="884960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C9CE">
                <a:alpha val="1882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643232"/>
            <a:ext cx="18288000" cy="1757068"/>
            <a:chOff x="0" y="0"/>
            <a:chExt cx="7798494" cy="5943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798495" cy="594366"/>
            </a:xfrm>
            <a:custGeom>
              <a:avLst/>
              <a:gdLst/>
              <a:ahLst/>
              <a:cxnLst/>
              <a:rect l="l" t="t" r="r" b="b"/>
              <a:pathLst>
                <a:path w="7798495" h="594366">
                  <a:moveTo>
                    <a:pt x="0" y="0"/>
                  </a:moveTo>
                  <a:lnTo>
                    <a:pt x="7798495" y="0"/>
                  </a:lnTo>
                  <a:lnTo>
                    <a:pt x="7798495" y="594366"/>
                  </a:lnTo>
                  <a:lnTo>
                    <a:pt x="0" y="594366"/>
                  </a:lnTo>
                  <a:close/>
                </a:path>
              </a:pathLst>
            </a:custGeom>
            <a:solidFill>
              <a:srgbClr val="49A94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85800" y="742149"/>
            <a:ext cx="16328629" cy="1519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000" dirty="0">
                <a:solidFill>
                  <a:srgbClr val="FFFFFF"/>
                </a:solidFill>
                <a:latin typeface="Poppins Bold" panose="020B0604020202020204" charset="0"/>
                <a:cs typeface="Poppins Bold" panose="020B0604020202020204" charset="0"/>
              </a:rPr>
              <a:t>PARTNER SCHOOL LIST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F8B0A10-6B9A-A164-B534-B3ECD519DF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289120"/>
              </p:ext>
            </p:extLst>
          </p:nvPr>
        </p:nvGraphicFramePr>
        <p:xfrm>
          <a:off x="3505200" y="2499216"/>
          <a:ext cx="11734800" cy="764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22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06788" y="7458075"/>
            <a:ext cx="26161229" cy="5657850"/>
            <a:chOff x="0" y="0"/>
            <a:chExt cx="8849601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49601" cy="1913890"/>
            </a:xfrm>
            <a:custGeom>
              <a:avLst/>
              <a:gdLst/>
              <a:ahLst/>
              <a:cxnLst/>
              <a:rect l="l" t="t" r="r" b="b"/>
              <a:pathLst>
                <a:path w="8849601" h="1913890">
                  <a:moveTo>
                    <a:pt x="0" y="0"/>
                  </a:moveTo>
                  <a:lnTo>
                    <a:pt x="8849601" y="0"/>
                  </a:lnTo>
                  <a:lnTo>
                    <a:pt x="884960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C9CE">
                <a:alpha val="1882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06913" y="2828925"/>
            <a:ext cx="11223887" cy="6853586"/>
            <a:chOff x="0" y="0"/>
            <a:chExt cx="14965183" cy="913811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965183" cy="913811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r="29123"/>
            <a:stretch>
              <a:fillRect/>
            </a:stretch>
          </p:blipFill>
          <p:spPr>
            <a:xfrm>
              <a:off x="2115079" y="697541"/>
              <a:ext cx="10694141" cy="6798383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0" y="643232"/>
            <a:ext cx="18288000" cy="1757068"/>
            <a:chOff x="0" y="0"/>
            <a:chExt cx="7798494" cy="5943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798495" cy="594366"/>
            </a:xfrm>
            <a:custGeom>
              <a:avLst/>
              <a:gdLst/>
              <a:ahLst/>
              <a:cxnLst/>
              <a:rect l="l" t="t" r="r" b="b"/>
              <a:pathLst>
                <a:path w="7798495" h="594366">
                  <a:moveTo>
                    <a:pt x="0" y="0"/>
                  </a:moveTo>
                  <a:lnTo>
                    <a:pt x="7798495" y="0"/>
                  </a:lnTo>
                  <a:lnTo>
                    <a:pt x="7798495" y="594366"/>
                  </a:lnTo>
                  <a:lnTo>
                    <a:pt x="0" y="594366"/>
                  </a:lnTo>
                  <a:close/>
                </a:path>
              </a:pathLst>
            </a:custGeom>
            <a:solidFill>
              <a:srgbClr val="49A94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85800" y="742149"/>
            <a:ext cx="16328629" cy="1519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000" dirty="0">
                <a:solidFill>
                  <a:srgbClr val="FFFFFF"/>
                </a:solidFill>
                <a:latin typeface="Poppins Bold" panose="020B0604020202020204" charset="0"/>
                <a:cs typeface="Poppins Bold" panose="020B0604020202020204" charset="0"/>
              </a:rPr>
              <a:t>HANDSHAKE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969E676-8C8F-EC0E-C295-2D978C39E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235" y="3019396"/>
            <a:ext cx="7247965" cy="6472644"/>
          </a:xfrm>
        </p:spPr>
        <p:txBody>
          <a:bodyPr>
            <a:noAutofit/>
          </a:bodyPr>
          <a:lstStyle/>
          <a:p>
            <a:r>
              <a:rPr lang="en-US" sz="3600" dirty="0"/>
              <a:t>Implemented January 2023</a:t>
            </a:r>
          </a:p>
          <a:p>
            <a:r>
              <a:rPr lang="en-US" sz="3600" dirty="0"/>
              <a:t>Connected to all Georgia universities using the platform</a:t>
            </a:r>
          </a:p>
          <a:p>
            <a:r>
              <a:rPr lang="en-US" sz="3600" dirty="0"/>
              <a:t>Piloted Two Spring Internship Opportunities</a:t>
            </a:r>
          </a:p>
          <a:p>
            <a:pPr lvl="1"/>
            <a:r>
              <a:rPr lang="en-US" sz="2800" dirty="0"/>
              <a:t>2 Agencies; 3 internships</a:t>
            </a:r>
          </a:p>
          <a:p>
            <a:pPr lvl="1"/>
            <a:r>
              <a:rPr lang="en-US" sz="2800" dirty="0"/>
              <a:t>Paid internships </a:t>
            </a:r>
          </a:p>
          <a:p>
            <a:pPr lvl="1"/>
            <a:r>
              <a:rPr lang="en-US" sz="2800" u="sng" dirty="0"/>
              <a:t>Five</a:t>
            </a:r>
            <a:r>
              <a:rPr lang="en-US" sz="2800" dirty="0"/>
              <a:t> hires from </a:t>
            </a:r>
            <a:r>
              <a:rPr lang="en-US" sz="2800" u="sng" dirty="0"/>
              <a:t>four</a:t>
            </a:r>
            <a:r>
              <a:rPr lang="en-US" sz="2800" dirty="0"/>
              <a:t> different schools</a:t>
            </a:r>
          </a:p>
          <a:p>
            <a:r>
              <a:rPr lang="en-US" sz="3600" dirty="0"/>
              <a:t>Encouraging all agencies to use platform for entry-level hires</a:t>
            </a:r>
          </a:p>
        </p:txBody>
      </p:sp>
    </p:spTree>
    <p:extLst>
      <p:ext uri="{BB962C8B-B14F-4D97-AF65-F5344CB8AC3E}">
        <p14:creationId xmlns:p14="http://schemas.microsoft.com/office/powerpoint/2010/main" val="261365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06788" y="7458075"/>
            <a:ext cx="26161229" cy="5657850"/>
            <a:chOff x="0" y="0"/>
            <a:chExt cx="8849601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49601" cy="1913890"/>
            </a:xfrm>
            <a:custGeom>
              <a:avLst/>
              <a:gdLst/>
              <a:ahLst/>
              <a:cxnLst/>
              <a:rect l="l" t="t" r="r" b="b"/>
              <a:pathLst>
                <a:path w="8849601" h="1913890">
                  <a:moveTo>
                    <a:pt x="0" y="0"/>
                  </a:moveTo>
                  <a:lnTo>
                    <a:pt x="8849601" y="0"/>
                  </a:lnTo>
                  <a:lnTo>
                    <a:pt x="884960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C9CE">
                <a:alpha val="1882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643232"/>
            <a:ext cx="18288000" cy="1757068"/>
            <a:chOff x="0" y="0"/>
            <a:chExt cx="7798494" cy="5943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798495" cy="594366"/>
            </a:xfrm>
            <a:custGeom>
              <a:avLst/>
              <a:gdLst/>
              <a:ahLst/>
              <a:cxnLst/>
              <a:rect l="l" t="t" r="r" b="b"/>
              <a:pathLst>
                <a:path w="7798495" h="594366">
                  <a:moveTo>
                    <a:pt x="0" y="0"/>
                  </a:moveTo>
                  <a:lnTo>
                    <a:pt x="7798495" y="0"/>
                  </a:lnTo>
                  <a:lnTo>
                    <a:pt x="7798495" y="594366"/>
                  </a:lnTo>
                  <a:lnTo>
                    <a:pt x="0" y="594366"/>
                  </a:lnTo>
                  <a:close/>
                </a:path>
              </a:pathLst>
            </a:custGeom>
            <a:solidFill>
              <a:srgbClr val="49A94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85800" y="742149"/>
            <a:ext cx="16328629" cy="1519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000" dirty="0">
                <a:solidFill>
                  <a:srgbClr val="FFFFFF"/>
                </a:solidFill>
                <a:latin typeface="Poppins Bold" panose="020B0604020202020204" charset="0"/>
                <a:cs typeface="Poppins Bold" panose="020B0604020202020204" charset="0"/>
              </a:rPr>
              <a:t>INTERNSHIP PAGE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8080C2-B50E-9B2F-774A-1F80D926F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31166"/>
            <a:ext cx="17105142" cy="67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Qr code&#10;&#10;Description automatically generated">
            <a:extLst>
              <a:ext uri="{FF2B5EF4-FFF2-40B4-BE49-F238E27FC236}">
                <a16:creationId xmlns:a16="http://schemas.microsoft.com/office/drawing/2014/main" id="{4BE51C82-4F9D-4CF8-B5FA-D31A19215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2458077"/>
            <a:ext cx="3114501" cy="31145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22884"/>
          <a:stretch>
            <a:fillRect/>
          </a:stretch>
        </p:blipFill>
        <p:spPr>
          <a:xfrm>
            <a:off x="-3727970" y="-441280"/>
            <a:ext cx="12405858" cy="1072828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049868" y="690491"/>
            <a:ext cx="8840897" cy="222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3"/>
              </a:lnSpc>
            </a:pPr>
            <a:r>
              <a:rPr lang="en-US" sz="8877" spc="-347" dirty="0">
                <a:solidFill>
                  <a:srgbClr val="2B2B2B"/>
                </a:solidFill>
                <a:latin typeface="Poppins Bold" panose="020B0604020202020204" charset="0"/>
                <a:ea typeface="Open Sans Extra Bold" panose="020B0604020202020204" charset="0"/>
                <a:cs typeface="Poppins Bold" panose="020B0604020202020204" charset="0"/>
              </a:rPr>
              <a:t>FOLLOW US ON SOCIAL MEDIA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063050" y="5660570"/>
            <a:ext cx="8652630" cy="908871"/>
            <a:chOff x="0" y="0"/>
            <a:chExt cx="2898818" cy="3128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98818" cy="312895"/>
            </a:xfrm>
            <a:custGeom>
              <a:avLst/>
              <a:gdLst/>
              <a:ahLst/>
              <a:cxnLst/>
              <a:rect l="l" t="t" r="r" b="b"/>
              <a:pathLst>
                <a:path w="2898818" h="312895">
                  <a:moveTo>
                    <a:pt x="0" y="0"/>
                  </a:moveTo>
                  <a:lnTo>
                    <a:pt x="2898818" y="0"/>
                  </a:lnTo>
                  <a:lnTo>
                    <a:pt x="2898818" y="312895"/>
                  </a:lnTo>
                  <a:lnTo>
                    <a:pt x="0" y="312895"/>
                  </a:lnTo>
                  <a:close/>
                </a:path>
              </a:pathLst>
            </a:custGeom>
            <a:solidFill>
              <a:srgbClr val="F582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063050" y="6853190"/>
            <a:ext cx="8652630" cy="908871"/>
            <a:chOff x="0" y="0"/>
            <a:chExt cx="2898818" cy="3128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98818" cy="312895"/>
            </a:xfrm>
            <a:custGeom>
              <a:avLst/>
              <a:gdLst/>
              <a:ahLst/>
              <a:cxnLst/>
              <a:rect l="l" t="t" r="r" b="b"/>
              <a:pathLst>
                <a:path w="2898818" h="312895">
                  <a:moveTo>
                    <a:pt x="0" y="0"/>
                  </a:moveTo>
                  <a:lnTo>
                    <a:pt x="2898818" y="0"/>
                  </a:lnTo>
                  <a:lnTo>
                    <a:pt x="2898818" y="312895"/>
                  </a:lnTo>
                  <a:lnTo>
                    <a:pt x="0" y="312895"/>
                  </a:lnTo>
                  <a:close/>
                </a:path>
              </a:pathLst>
            </a:custGeom>
            <a:solidFill>
              <a:srgbClr val="49A94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063050" y="8011794"/>
            <a:ext cx="8652630" cy="908871"/>
            <a:chOff x="0" y="0"/>
            <a:chExt cx="2898818" cy="3128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98818" cy="312895"/>
            </a:xfrm>
            <a:custGeom>
              <a:avLst/>
              <a:gdLst/>
              <a:ahLst/>
              <a:cxnLst/>
              <a:rect l="l" t="t" r="r" b="b"/>
              <a:pathLst>
                <a:path w="2898818" h="312895">
                  <a:moveTo>
                    <a:pt x="0" y="0"/>
                  </a:moveTo>
                  <a:lnTo>
                    <a:pt x="2898818" y="0"/>
                  </a:lnTo>
                  <a:lnTo>
                    <a:pt x="2898818" y="312895"/>
                  </a:lnTo>
                  <a:lnTo>
                    <a:pt x="0" y="312895"/>
                  </a:lnTo>
                  <a:close/>
                </a:path>
              </a:pathLst>
            </a:custGeom>
            <a:solidFill>
              <a:srgbClr val="009DDC"/>
            </a:solidFill>
          </p:spPr>
          <p:txBody>
            <a:bodyPr/>
            <a:lstStyle/>
            <a:p>
              <a:endParaRPr lang="en-US" sz="2700" dirty="0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297131">
            <a:off x="9661581" y="5840393"/>
            <a:ext cx="544887" cy="549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09357" y="7016553"/>
            <a:ext cx="555855" cy="5519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9640397" y="8149402"/>
            <a:ext cx="651144" cy="63365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003405" y="5877538"/>
            <a:ext cx="5092611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692"/>
              </a:lnSpc>
            </a:pPr>
            <a:r>
              <a:rPr lang="en-US" sz="3000" spc="141" dirty="0">
                <a:solidFill>
                  <a:srgbClr val="F6FCFF"/>
                </a:solidFill>
                <a:latin typeface="Quicksand Bold"/>
              </a:rPr>
              <a:t>@TeamGacareers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25171" y="7088018"/>
            <a:ext cx="6670845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692"/>
              </a:lnSpc>
            </a:pPr>
            <a:r>
              <a:rPr lang="en-US" sz="3000" spc="141" dirty="0">
                <a:solidFill>
                  <a:srgbClr val="F6FCFF"/>
                </a:solidFill>
                <a:latin typeface="Quicksand Bold"/>
              </a:rPr>
              <a:t>@Team Georgia Careers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597259" y="8261987"/>
            <a:ext cx="549875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692"/>
              </a:lnSpc>
            </a:pPr>
            <a:r>
              <a:rPr lang="en-US" sz="3000" spc="141" dirty="0">
                <a:solidFill>
                  <a:srgbClr val="F6FCFF"/>
                </a:solidFill>
                <a:latin typeface="Quicksand Bold"/>
              </a:rPr>
              <a:t>@ </a:t>
            </a:r>
            <a:r>
              <a:rPr lang="en-US" sz="3000" spc="141" dirty="0" err="1">
                <a:solidFill>
                  <a:srgbClr val="F6FCFF"/>
                </a:solidFill>
                <a:latin typeface="Quicksand Bold"/>
              </a:rPr>
              <a:t>teamgeorgiacareers</a:t>
            </a:r>
            <a:endParaRPr lang="en-US" sz="3000" spc="141" dirty="0">
              <a:solidFill>
                <a:srgbClr val="F6FCFF"/>
              </a:solidFill>
              <a:latin typeface="Quicksand Bold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13F1FA87-6B8A-8132-A958-83F0E36A9256}"/>
              </a:ext>
            </a:extLst>
          </p:cNvPr>
          <p:cNvSpPr/>
          <p:nvPr/>
        </p:nvSpPr>
        <p:spPr>
          <a:xfrm>
            <a:off x="9049868" y="9113164"/>
            <a:ext cx="8652630" cy="933956"/>
          </a:xfrm>
          <a:custGeom>
            <a:avLst/>
            <a:gdLst/>
            <a:ahLst/>
            <a:cxnLst/>
            <a:rect l="l" t="t" r="r" b="b"/>
            <a:pathLst>
              <a:path w="2898818" h="312895">
                <a:moveTo>
                  <a:pt x="0" y="0"/>
                </a:moveTo>
                <a:lnTo>
                  <a:pt x="2898818" y="0"/>
                </a:lnTo>
                <a:lnTo>
                  <a:pt x="2898818" y="312895"/>
                </a:lnTo>
                <a:lnTo>
                  <a:pt x="0" y="312895"/>
                </a:lnTo>
                <a:close/>
              </a:path>
            </a:pathLst>
          </a:custGeom>
          <a:solidFill>
            <a:srgbClr val="F58220"/>
          </a:solidFill>
        </p:spPr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67DB410E-A9A3-1608-4581-50C011BB924D}"/>
              </a:ext>
            </a:extLst>
          </p:cNvPr>
          <p:cNvSpPr txBox="1"/>
          <p:nvPr/>
        </p:nvSpPr>
        <p:spPr>
          <a:xfrm>
            <a:off x="12003405" y="9349018"/>
            <a:ext cx="5092611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692"/>
              </a:lnSpc>
            </a:pPr>
            <a:r>
              <a:rPr lang="en-US" sz="3000" spc="141" dirty="0">
                <a:solidFill>
                  <a:srgbClr val="F6FCFF"/>
                </a:solidFill>
                <a:latin typeface="Quicksand Bold"/>
              </a:rPr>
              <a:t>@TeamGacareers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24244525-86A2-5559-82F8-3DBBC8AAB0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9646336" y="9263312"/>
            <a:ext cx="633656" cy="6336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71BB6D-1251-4ACA-B713-C8EF4E97D071}"/>
              </a:ext>
            </a:extLst>
          </p:cNvPr>
          <p:cNvSpPr/>
          <p:nvPr/>
        </p:nvSpPr>
        <p:spPr>
          <a:xfrm>
            <a:off x="-15923" y="29240"/>
            <a:ext cx="18288000" cy="7829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5FA9F1-EDCE-4025-1001-BA2223CC0FDA}"/>
              </a:ext>
            </a:extLst>
          </p:cNvPr>
          <p:cNvGrpSpPr/>
          <p:nvPr/>
        </p:nvGrpSpPr>
        <p:grpSpPr>
          <a:xfrm>
            <a:off x="11713778" y="655927"/>
            <a:ext cx="6303953" cy="9000200"/>
            <a:chOff x="7809185" y="437284"/>
            <a:chExt cx="4202635" cy="6000133"/>
          </a:xfrm>
        </p:grpSpPr>
        <p:grpSp>
          <p:nvGrpSpPr>
            <p:cNvPr id="2" name="Group 7">
              <a:extLst>
                <a:ext uri="{FF2B5EF4-FFF2-40B4-BE49-F238E27FC236}">
                  <a16:creationId xmlns:a16="http://schemas.microsoft.com/office/drawing/2014/main" id="{0F208ADC-8D45-AB3D-73DF-FD035AAE1AC0}"/>
                </a:ext>
              </a:extLst>
            </p:cNvPr>
            <p:cNvGrpSpPr/>
            <p:nvPr/>
          </p:nvGrpSpPr>
          <p:grpSpPr>
            <a:xfrm>
              <a:off x="7809185" y="437284"/>
              <a:ext cx="4202635" cy="6000133"/>
              <a:chOff x="0" y="0"/>
              <a:chExt cx="7798494" cy="594366"/>
            </a:xfrm>
          </p:grpSpPr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0071028D-8189-13B3-9AA8-3B695C2D1361}"/>
                  </a:ext>
                </a:extLst>
              </p:cNvPr>
              <p:cNvSpPr/>
              <p:nvPr/>
            </p:nvSpPr>
            <p:spPr>
              <a:xfrm>
                <a:off x="0" y="0"/>
                <a:ext cx="7798495" cy="594366"/>
              </a:xfrm>
              <a:custGeom>
                <a:avLst/>
                <a:gdLst/>
                <a:ahLst/>
                <a:cxnLst/>
                <a:rect l="l" t="t" r="r" b="b"/>
                <a:pathLst>
                  <a:path w="7798495" h="594366">
                    <a:moveTo>
                      <a:pt x="0" y="0"/>
                    </a:moveTo>
                    <a:lnTo>
                      <a:pt x="7798495" y="0"/>
                    </a:lnTo>
                    <a:lnTo>
                      <a:pt x="7798495" y="594366"/>
                    </a:lnTo>
                    <a:lnTo>
                      <a:pt x="0" y="594366"/>
                    </a:lnTo>
                    <a:close/>
                  </a:path>
                </a:pathLst>
              </a:custGeom>
              <a:solidFill>
                <a:srgbClr val="49A942"/>
              </a:solidFill>
            </p:spPr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B06FC7-016A-48CB-8FBC-D3E630A812E5}"/>
                </a:ext>
              </a:extLst>
            </p:cNvPr>
            <p:cNvGrpSpPr/>
            <p:nvPr/>
          </p:nvGrpSpPr>
          <p:grpSpPr>
            <a:xfrm>
              <a:off x="8036171" y="639460"/>
              <a:ext cx="3748664" cy="5653793"/>
              <a:chOff x="0" y="0"/>
              <a:chExt cx="7497327" cy="1130758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90B3366-92D2-4431-9D6B-CADFD7E7D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712" r="712"/>
              <a:stretch>
                <a:fillRect/>
              </a:stretch>
            </p:blipFill>
            <p:spPr>
              <a:xfrm>
                <a:off x="0" y="0"/>
                <a:ext cx="7497327" cy="11307587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480B1A3-693A-4D63-907E-D946738BA1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46156" y="8309959"/>
            <a:ext cx="2072388" cy="1687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E931BD-EB2C-467B-ADFA-D0E4A24B4E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66295" y="437961"/>
            <a:ext cx="2746203" cy="2771475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FA1E011C-C269-41A1-AAC0-53AA516B0779}"/>
              </a:ext>
            </a:extLst>
          </p:cNvPr>
          <p:cNvSpPr txBox="1"/>
          <p:nvPr/>
        </p:nvSpPr>
        <p:spPr>
          <a:xfrm>
            <a:off x="828917" y="8009232"/>
            <a:ext cx="7365461" cy="1681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773"/>
              </a:lnSpc>
            </a:pPr>
            <a:r>
              <a:rPr lang="en-US" sz="304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404-463-7044</a:t>
            </a:r>
          </a:p>
          <a:p>
            <a:pPr>
              <a:lnSpc>
                <a:spcPts val="4256"/>
              </a:lnSpc>
            </a:pPr>
            <a:r>
              <a:rPr lang="en-US" sz="304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monique.jenkins@doas.ga.gov</a:t>
            </a:r>
          </a:p>
          <a:p>
            <a:pPr>
              <a:lnSpc>
                <a:spcPts val="4256"/>
              </a:lnSpc>
            </a:pPr>
            <a:endParaRPr lang="en-US" sz="3041" dirty="0">
              <a:solidFill>
                <a:srgbClr val="000000"/>
              </a:solidFill>
              <a:latin typeface="Open Sans 1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9EF22B-F812-4B3E-842C-45167EB88CAD}"/>
              </a:ext>
            </a:extLst>
          </p:cNvPr>
          <p:cNvGrpSpPr/>
          <p:nvPr/>
        </p:nvGrpSpPr>
        <p:grpSpPr>
          <a:xfrm>
            <a:off x="828915" y="9344604"/>
            <a:ext cx="6257685" cy="504437"/>
            <a:chOff x="0" y="-57150"/>
            <a:chExt cx="9527003" cy="6725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B16E25B-686D-4D3E-AECC-459A5627EDFF}"/>
                </a:ext>
              </a:extLst>
            </p:cNvPr>
            <p:cNvGrpSpPr/>
            <p:nvPr/>
          </p:nvGrpSpPr>
          <p:grpSpPr>
            <a:xfrm>
              <a:off x="0" y="0"/>
              <a:ext cx="6228734" cy="615430"/>
              <a:chOff x="0" y="0"/>
              <a:chExt cx="1542431" cy="152400"/>
            </a:xfrm>
          </p:grpSpPr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562CA198-24A3-4958-8B40-9D655B359091}"/>
                  </a:ext>
                </a:extLst>
              </p:cNvPr>
              <p:cNvSpPr/>
              <p:nvPr/>
            </p:nvSpPr>
            <p:spPr>
              <a:xfrm>
                <a:off x="0" y="0"/>
                <a:ext cx="1542431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42431" h="152400">
                    <a:moveTo>
                      <a:pt x="0" y="0"/>
                    </a:moveTo>
                    <a:lnTo>
                      <a:pt x="1542431" y="0"/>
                    </a:lnTo>
                    <a:lnTo>
                      <a:pt x="1542431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49A942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5C5573BA-DD46-42C9-A887-2CCE019D83DF}"/>
                </a:ext>
              </a:extLst>
            </p:cNvPr>
            <p:cNvSpPr txBox="1"/>
            <p:nvPr/>
          </p:nvSpPr>
          <p:spPr>
            <a:xfrm>
              <a:off x="176634" y="-57150"/>
              <a:ext cx="9350369" cy="640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5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www.careers.georgia.gov</a:t>
              </a: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A9408A4A-5569-4054-B714-33C1717A6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46084" y="9253979"/>
            <a:ext cx="521574" cy="521574"/>
          </a:xfrm>
          <a:prstGeom prst="rect">
            <a:avLst/>
          </a:prstGeom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CF8BEB95-7ADC-42BC-B4AB-B5631F1130B2}"/>
              </a:ext>
            </a:extLst>
          </p:cNvPr>
          <p:cNvSpPr txBox="1"/>
          <p:nvPr/>
        </p:nvSpPr>
        <p:spPr>
          <a:xfrm>
            <a:off x="524617" y="3852393"/>
            <a:ext cx="10853786" cy="1265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0"/>
              </a:lnSpc>
            </a:pPr>
            <a:r>
              <a:rPr lang="en-US" sz="5400" dirty="0">
                <a:solidFill>
                  <a:srgbClr val="F48321"/>
                </a:solidFill>
                <a:latin typeface="Poppins Bold" panose="020B0604020202020204" charset="0"/>
                <a:cs typeface="Poppins Bold" panose="020B0604020202020204" charset="0"/>
              </a:rPr>
              <a:t>For questions contact, 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6E72F386-1612-4CE0-837F-356FBCE6EC24}"/>
              </a:ext>
            </a:extLst>
          </p:cNvPr>
          <p:cNvSpPr txBox="1"/>
          <p:nvPr/>
        </p:nvSpPr>
        <p:spPr>
          <a:xfrm>
            <a:off x="1098212" y="5829590"/>
            <a:ext cx="9569447" cy="60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968"/>
              </a:lnSpc>
            </a:pPr>
            <a:r>
              <a:rPr lang="en-US" sz="3548" dirty="0">
                <a:solidFill>
                  <a:srgbClr val="9E228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Monique Jenkins, SHRM-SCP, PHR, MBA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F01361B0-3BF6-465F-B991-169815551080}"/>
              </a:ext>
            </a:extLst>
          </p:cNvPr>
          <p:cNvSpPr txBox="1"/>
          <p:nvPr/>
        </p:nvSpPr>
        <p:spPr>
          <a:xfrm>
            <a:off x="1166785" y="6510593"/>
            <a:ext cx="9569447" cy="893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1"/>
              </a:lnSpc>
            </a:pPr>
            <a:r>
              <a:rPr lang="en-US" sz="2400" dirty="0">
                <a:solidFill>
                  <a:srgbClr val="000000"/>
                </a:solidFill>
                <a:latin typeface="Poppins Bold" panose="020B0604020202020204" charset="0"/>
                <a:cs typeface="Poppins Bold" panose="020B0604020202020204" charset="0"/>
              </a:rPr>
              <a:t>Senior Manager, Enterprise Talent Management Services</a:t>
            </a:r>
          </a:p>
          <a:p>
            <a:pPr algn="ctr">
              <a:lnSpc>
                <a:spcPts val="3641"/>
              </a:lnSpc>
            </a:pPr>
            <a:endParaRPr lang="en-US" sz="2599" dirty="0">
              <a:solidFill>
                <a:srgbClr val="000000"/>
              </a:solidFill>
              <a:latin typeface="Open Sans 2 Bold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C5A05BE7-3032-4F43-8677-5CB805A1F8CD}"/>
              </a:ext>
            </a:extLst>
          </p:cNvPr>
          <p:cNvSpPr txBox="1"/>
          <p:nvPr/>
        </p:nvSpPr>
        <p:spPr>
          <a:xfrm>
            <a:off x="9767491" y="8655257"/>
            <a:ext cx="1497464" cy="44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30"/>
              </a:lnSpc>
            </a:pPr>
            <a:r>
              <a:rPr lang="en-US" sz="1697" spc="-72" dirty="0">
                <a:solidFill>
                  <a:srgbClr val="F582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CONNECT ON</a:t>
            </a:r>
          </a:p>
          <a:p>
            <a:pPr algn="ctr">
              <a:lnSpc>
                <a:spcPts val="1730"/>
              </a:lnSpc>
            </a:pPr>
            <a:r>
              <a:rPr lang="en-US" sz="1697" spc="-72" dirty="0">
                <a:solidFill>
                  <a:srgbClr val="F5822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1299591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11902e-254a-4b19-808e-e3de4237e121">
      <Terms xmlns="http://schemas.microsoft.com/office/infopath/2007/PartnerControls"/>
    </lcf76f155ced4ddcb4097134ff3c332f>
    <TaxCatchAll xmlns="b392d557-6e1a-4342-b3c8-0d19b474d41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4841B145C4394593D3772684AA84A4" ma:contentTypeVersion="13" ma:contentTypeDescription="Create a new document." ma:contentTypeScope="" ma:versionID="79974cfc3add001bacb68f62a7759d5f">
  <xsd:schema xmlns:xsd="http://www.w3.org/2001/XMLSchema" xmlns:xs="http://www.w3.org/2001/XMLSchema" xmlns:p="http://schemas.microsoft.com/office/2006/metadata/properties" xmlns:ns2="1711902e-254a-4b19-808e-e3de4237e121" xmlns:ns3="b392d557-6e1a-4342-b3c8-0d19b474d41f" targetNamespace="http://schemas.microsoft.com/office/2006/metadata/properties" ma:root="true" ma:fieldsID="8bebc6cf4bc76ca9d628c4b1a210bc08" ns2:_="" ns3:_="">
    <xsd:import namespace="1711902e-254a-4b19-808e-e3de4237e121"/>
    <xsd:import namespace="b392d557-6e1a-4342-b3c8-0d19b474d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1902e-254a-4b19-808e-e3de4237e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2d557-6e1a-4342-b3c8-0d19b474d41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c1e45be-76d4-41ec-9fdf-5c6526f57865}" ma:internalName="TaxCatchAll" ma:showField="CatchAllData" ma:web="b392d557-6e1a-4342-b3c8-0d19b474d4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F53F9C-4101-42CB-A9BD-10CA5D1187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FF9AB9-2B25-4ED9-8AFD-6F598D8B8BA8}">
  <ds:schemaRefs>
    <ds:schemaRef ds:uri="http://schemas.microsoft.com/office/2006/metadata/properties"/>
    <ds:schemaRef ds:uri="http://schemas.microsoft.com/office/infopath/2007/PartnerControls"/>
    <ds:schemaRef ds:uri="1711902e-254a-4b19-808e-e3de4237e121"/>
    <ds:schemaRef ds:uri="b392d557-6e1a-4342-b3c8-0d19b474d41f"/>
  </ds:schemaRefs>
</ds:datastoreItem>
</file>

<file path=customXml/itemProps3.xml><?xml version="1.0" encoding="utf-8"?>
<ds:datastoreItem xmlns:ds="http://schemas.openxmlformats.org/officeDocument/2006/customXml" ds:itemID="{5F475A6A-4E2F-4D4E-908E-7C0968EAC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11902e-254a-4b19-808e-e3de4237e121"/>
    <ds:schemaRef ds:uri="b392d557-6e1a-4342-b3c8-0d19b474d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181</Words>
  <Application>Microsoft Office PowerPoint</Application>
  <PresentationFormat>Custom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Career Services Presentation</dc:title>
  <dc:creator>Mills, Tyra</dc:creator>
  <cp:lastModifiedBy>Begum, Shaistha</cp:lastModifiedBy>
  <cp:revision>36</cp:revision>
  <dcterms:created xsi:type="dcterms:W3CDTF">2006-08-16T00:00:00Z</dcterms:created>
  <dcterms:modified xsi:type="dcterms:W3CDTF">2023-06-27T12:34:49Z</dcterms:modified>
  <dc:identifier>DAE0zKRpZkw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0x010100194841B145C4394593D3772684AA84A4</vt:lpwstr>
  </property>
  <property fmtid="{D5CDD505-2E9C-101B-9397-08002B2CF9AE}" pid="3" name="MediaServiceImageTags">
    <vt:lpwstr/>
  </property>
</Properties>
</file>