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3"/>
  </p:notesMasterIdLst>
  <p:handoutMasterIdLst>
    <p:handoutMasterId r:id="rId14"/>
  </p:handoutMasterIdLst>
  <p:sldIdLst>
    <p:sldId id="570" r:id="rId6"/>
    <p:sldId id="568" r:id="rId7"/>
    <p:sldId id="567" r:id="rId8"/>
    <p:sldId id="566" r:id="rId9"/>
    <p:sldId id="574" r:id="rId10"/>
    <p:sldId id="299" r:id="rId11"/>
    <p:sldId id="575"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20"/>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7" d="100"/>
          <a:sy n="57" d="100"/>
        </p:scale>
        <p:origin x="302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e McKinney" userId="2a11917b-b56c-4b46-82cf-5e42c157e337" providerId="ADAL" clId="{EFFF6A12-B7E6-4EF6-9211-8F4D428D1BE6}"/>
    <pc:docChg chg="undo custSel addSld delSld modSld delMainMaster">
      <pc:chgData name="Gene McKinney" userId="2a11917b-b56c-4b46-82cf-5e42c157e337" providerId="ADAL" clId="{EFFF6A12-B7E6-4EF6-9211-8F4D428D1BE6}" dt="2023-06-14T15:48:52.383" v="68" actId="6549"/>
      <pc:docMkLst>
        <pc:docMk/>
      </pc:docMkLst>
      <pc:sldChg chg="addSp delSp modSp add del mod">
        <pc:chgData name="Gene McKinney" userId="2a11917b-b56c-4b46-82cf-5e42c157e337" providerId="ADAL" clId="{EFFF6A12-B7E6-4EF6-9211-8F4D428D1BE6}" dt="2023-06-01T20:19:04.351" v="66" actId="20577"/>
        <pc:sldMkLst>
          <pc:docMk/>
          <pc:sldMk cId="2030857355" sldId="299"/>
        </pc:sldMkLst>
        <pc:spChg chg="del mod">
          <ac:chgData name="Gene McKinney" userId="2a11917b-b56c-4b46-82cf-5e42c157e337" providerId="ADAL" clId="{EFFF6A12-B7E6-4EF6-9211-8F4D428D1BE6}" dt="2023-06-01T20:18:35.653" v="16" actId="478"/>
          <ac:spMkLst>
            <pc:docMk/>
            <pc:sldMk cId="2030857355" sldId="299"/>
            <ac:spMk id="2" creationId="{F13751E8-9638-4B97-9B3F-D367DFA33765}"/>
          </ac:spMkLst>
        </pc:spChg>
        <pc:spChg chg="add mod">
          <ac:chgData name="Gene McKinney" userId="2a11917b-b56c-4b46-82cf-5e42c157e337" providerId="ADAL" clId="{EFFF6A12-B7E6-4EF6-9211-8F4D428D1BE6}" dt="2023-06-01T20:19:04.351" v="66" actId="20577"/>
          <ac:spMkLst>
            <pc:docMk/>
            <pc:sldMk cId="2030857355" sldId="299"/>
            <ac:spMk id="11" creationId="{703D6F83-32A2-4F7C-A66C-592D30B6B98C}"/>
          </ac:spMkLst>
        </pc:spChg>
        <pc:spChg chg="add mod">
          <ac:chgData name="Gene McKinney" userId="2a11917b-b56c-4b46-82cf-5e42c157e337" providerId="ADAL" clId="{EFFF6A12-B7E6-4EF6-9211-8F4D428D1BE6}" dt="2023-06-01T20:18:42.637" v="24" actId="20577"/>
          <ac:spMkLst>
            <pc:docMk/>
            <pc:sldMk cId="2030857355" sldId="299"/>
            <ac:spMk id="12" creationId="{6FFF1D2B-6BCB-41B9-B350-ABFD5B25F665}"/>
          </ac:spMkLst>
        </pc:spChg>
        <pc:picChg chg="del">
          <ac:chgData name="Gene McKinney" userId="2a11917b-b56c-4b46-82cf-5e42c157e337" providerId="ADAL" clId="{EFFF6A12-B7E6-4EF6-9211-8F4D428D1BE6}" dt="2023-06-01T20:15:59.985" v="3" actId="478"/>
          <ac:picMkLst>
            <pc:docMk/>
            <pc:sldMk cId="2030857355" sldId="299"/>
            <ac:picMk id="5" creationId="{6B63DAD4-29C0-40F0-89B7-168F86DC78A9}"/>
          </ac:picMkLst>
        </pc:picChg>
        <pc:picChg chg="add mod">
          <ac:chgData name="Gene McKinney" userId="2a11917b-b56c-4b46-82cf-5e42c157e337" providerId="ADAL" clId="{EFFF6A12-B7E6-4EF6-9211-8F4D428D1BE6}" dt="2023-06-01T20:18:30.581" v="15"/>
          <ac:picMkLst>
            <pc:docMk/>
            <pc:sldMk cId="2030857355" sldId="299"/>
            <ac:picMk id="16" creationId="{EFB67EE5-51EA-4D04-9198-1C14F965B080}"/>
          </ac:picMkLst>
        </pc:picChg>
        <pc:picChg chg="add mod">
          <ac:chgData name="Gene McKinney" userId="2a11917b-b56c-4b46-82cf-5e42c157e337" providerId="ADAL" clId="{EFFF6A12-B7E6-4EF6-9211-8F4D428D1BE6}" dt="2023-06-01T20:18:30.581" v="15"/>
          <ac:picMkLst>
            <pc:docMk/>
            <pc:sldMk cId="2030857355" sldId="299"/>
            <ac:picMk id="17" creationId="{2901639C-C094-4C17-9BF7-091B555A6813}"/>
          </ac:picMkLst>
        </pc:picChg>
        <pc:picChg chg="add mod">
          <ac:chgData name="Gene McKinney" userId="2a11917b-b56c-4b46-82cf-5e42c157e337" providerId="ADAL" clId="{EFFF6A12-B7E6-4EF6-9211-8F4D428D1BE6}" dt="2023-06-01T20:18:30.581" v="15"/>
          <ac:picMkLst>
            <pc:docMk/>
            <pc:sldMk cId="2030857355" sldId="299"/>
            <ac:picMk id="18" creationId="{ABFC48E4-0C43-4751-B09A-5810806CB38E}"/>
          </ac:picMkLst>
        </pc:picChg>
      </pc:sldChg>
      <pc:sldChg chg="del">
        <pc:chgData name="Gene McKinney" userId="2a11917b-b56c-4b46-82cf-5e42c157e337" providerId="ADAL" clId="{EFFF6A12-B7E6-4EF6-9211-8F4D428D1BE6}" dt="2023-06-01T20:07:11.623" v="0" actId="47"/>
        <pc:sldMkLst>
          <pc:docMk/>
          <pc:sldMk cId="3263788499" sldId="340"/>
        </pc:sldMkLst>
      </pc:sldChg>
      <pc:sldChg chg="modSp add del mod">
        <pc:chgData name="Gene McKinney" userId="2a11917b-b56c-4b46-82cf-5e42c157e337" providerId="ADAL" clId="{EFFF6A12-B7E6-4EF6-9211-8F4D428D1BE6}" dt="2023-06-01T20:29:24.217" v="67" actId="47"/>
        <pc:sldMkLst>
          <pc:docMk/>
          <pc:sldMk cId="131040893" sldId="347"/>
        </pc:sldMkLst>
        <pc:spChg chg="mod">
          <ac:chgData name="Gene McKinney" userId="2a11917b-b56c-4b46-82cf-5e42c157e337" providerId="ADAL" clId="{EFFF6A12-B7E6-4EF6-9211-8F4D428D1BE6}" dt="2023-06-01T20:17:48.927" v="11" actId="20577"/>
          <ac:spMkLst>
            <pc:docMk/>
            <pc:sldMk cId="131040893" sldId="347"/>
            <ac:spMk id="20" creationId="{4D4A0077-9D35-C5E5-C163-617A99F489B4}"/>
          </ac:spMkLst>
        </pc:spChg>
      </pc:sldChg>
      <pc:sldChg chg="modSp mod">
        <pc:chgData name="Gene McKinney" userId="2a11917b-b56c-4b46-82cf-5e42c157e337" providerId="ADAL" clId="{EFFF6A12-B7E6-4EF6-9211-8F4D428D1BE6}" dt="2023-06-14T15:48:52.383" v="68" actId="6549"/>
        <pc:sldMkLst>
          <pc:docMk/>
          <pc:sldMk cId="4062426882" sldId="570"/>
        </pc:sldMkLst>
        <pc:spChg chg="mod">
          <ac:chgData name="Gene McKinney" userId="2a11917b-b56c-4b46-82cf-5e42c157e337" providerId="ADAL" clId="{EFFF6A12-B7E6-4EF6-9211-8F4D428D1BE6}" dt="2023-06-14T15:48:52.383" v="68" actId="6549"/>
          <ac:spMkLst>
            <pc:docMk/>
            <pc:sldMk cId="4062426882" sldId="570"/>
            <ac:spMk id="30" creationId="{FC044726-8F1C-4183-8CDB-0E276BA8481E}"/>
          </ac:spMkLst>
        </pc:spChg>
      </pc:sldChg>
      <pc:sldChg chg="del">
        <pc:chgData name="Gene McKinney" userId="2a11917b-b56c-4b46-82cf-5e42c157e337" providerId="ADAL" clId="{EFFF6A12-B7E6-4EF6-9211-8F4D428D1BE6}" dt="2023-06-01T20:07:14.316" v="1" actId="47"/>
        <pc:sldMkLst>
          <pc:docMk/>
          <pc:sldMk cId="925402685" sldId="573"/>
        </pc:sldMkLst>
      </pc:sldChg>
      <pc:sldChg chg="add">
        <pc:chgData name="Gene McKinney" userId="2a11917b-b56c-4b46-82cf-5e42c157e337" providerId="ADAL" clId="{EFFF6A12-B7E6-4EF6-9211-8F4D428D1BE6}" dt="2023-06-01T20:15:51.420" v="2" actId="2890"/>
        <pc:sldMkLst>
          <pc:docMk/>
          <pc:sldMk cId="786409841" sldId="575"/>
        </pc:sldMkLst>
      </pc:sldChg>
      <pc:sldMasterChg chg="del delSldLayout">
        <pc:chgData name="Gene McKinney" userId="2a11917b-b56c-4b46-82cf-5e42c157e337" providerId="ADAL" clId="{EFFF6A12-B7E6-4EF6-9211-8F4D428D1BE6}" dt="2023-06-01T20:29:24.217" v="67" actId="47"/>
        <pc:sldMasterMkLst>
          <pc:docMk/>
          <pc:sldMasterMk cId="1154269164" sldId="2147483684"/>
        </pc:sldMasterMkLst>
        <pc:sldLayoutChg chg="del">
          <pc:chgData name="Gene McKinney" userId="2a11917b-b56c-4b46-82cf-5e42c157e337" providerId="ADAL" clId="{EFFF6A12-B7E6-4EF6-9211-8F4D428D1BE6}" dt="2023-06-01T20:29:24.217" v="67" actId="47"/>
          <pc:sldLayoutMkLst>
            <pc:docMk/>
            <pc:sldMasterMk cId="1154269164" sldId="2147483684"/>
            <pc:sldLayoutMk cId="2526366956" sldId="2147483685"/>
          </pc:sldLayoutMkLst>
        </pc:sldLayoutChg>
        <pc:sldLayoutChg chg="del">
          <pc:chgData name="Gene McKinney" userId="2a11917b-b56c-4b46-82cf-5e42c157e337" providerId="ADAL" clId="{EFFF6A12-B7E6-4EF6-9211-8F4D428D1BE6}" dt="2023-06-01T20:29:24.217" v="67" actId="47"/>
          <pc:sldLayoutMkLst>
            <pc:docMk/>
            <pc:sldMasterMk cId="1154269164" sldId="2147483684"/>
            <pc:sldLayoutMk cId="1888674101" sldId="2147483686"/>
          </pc:sldLayoutMkLst>
        </pc:sldLayoutChg>
        <pc:sldLayoutChg chg="del">
          <pc:chgData name="Gene McKinney" userId="2a11917b-b56c-4b46-82cf-5e42c157e337" providerId="ADAL" clId="{EFFF6A12-B7E6-4EF6-9211-8F4D428D1BE6}" dt="2023-06-01T20:29:24.217" v="67" actId="47"/>
          <pc:sldLayoutMkLst>
            <pc:docMk/>
            <pc:sldMasterMk cId="1154269164" sldId="2147483684"/>
            <pc:sldLayoutMk cId="491864483" sldId="2147483687"/>
          </pc:sldLayoutMkLst>
        </pc:sldLayoutChg>
        <pc:sldLayoutChg chg="del">
          <pc:chgData name="Gene McKinney" userId="2a11917b-b56c-4b46-82cf-5e42c157e337" providerId="ADAL" clId="{EFFF6A12-B7E6-4EF6-9211-8F4D428D1BE6}" dt="2023-06-01T20:29:24.217" v="67" actId="47"/>
          <pc:sldLayoutMkLst>
            <pc:docMk/>
            <pc:sldMasterMk cId="1154269164" sldId="2147483684"/>
            <pc:sldLayoutMk cId="3511916778" sldId="214748368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F8EE10-510D-4954-A9BD-EFEEA10D4144}"/>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B3DD12C-6E1F-42D8-A8CE-5F80C681F6C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E424291-A094-4710-B8F1-84B17CF4E6A2}" type="datetimeFigureOut">
              <a:rPr lang="en-US" smtClean="0"/>
              <a:t>6/14/2023</a:t>
            </a:fld>
            <a:endParaRPr lang="en-US"/>
          </a:p>
        </p:txBody>
      </p:sp>
      <p:sp>
        <p:nvSpPr>
          <p:cNvPr id="4" name="Footer Placeholder 3">
            <a:extLst>
              <a:ext uri="{FF2B5EF4-FFF2-40B4-BE49-F238E27FC236}">
                <a16:creationId xmlns:a16="http://schemas.microsoft.com/office/drawing/2014/main" id="{5CC2B366-C7CC-47F4-AF64-B2CF3DBE9B31}"/>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422ACC-035E-4639-A12C-41F6563ED43C}"/>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CDFAB7E-9365-442F-A53A-0A903A19D58D}" type="slidenum">
              <a:rPr lang="en-US" smtClean="0"/>
              <a:t>‹#›</a:t>
            </a:fld>
            <a:endParaRPr lang="en-US"/>
          </a:p>
        </p:txBody>
      </p:sp>
    </p:spTree>
    <p:extLst>
      <p:ext uri="{BB962C8B-B14F-4D97-AF65-F5344CB8AC3E}">
        <p14:creationId xmlns:p14="http://schemas.microsoft.com/office/powerpoint/2010/main" val="4121339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6A91A2D-9213-4F06-942B-2095DD3D8BFF}" type="datetimeFigureOut">
              <a:rPr lang="en-US" smtClean="0"/>
              <a:t>6/14/2023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D3377B8-60BD-4C5A-9764-A557C0307129}" type="slidenum">
              <a:rPr lang="en-US" smtClean="0"/>
              <a:t>‹#›</a:t>
            </a:fld>
            <a:endParaRPr lang="en-US"/>
          </a:p>
        </p:txBody>
      </p:sp>
    </p:spTree>
    <p:extLst>
      <p:ext uri="{BB962C8B-B14F-4D97-AF65-F5344CB8AC3E}">
        <p14:creationId xmlns:p14="http://schemas.microsoft.com/office/powerpoint/2010/main" val="1913814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417A11-FA57-47F2-9E33-DCD66E154B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1872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417A11-FA57-47F2-9E33-DCD66E154B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7581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35762A87-D16D-4C9D-B78D-D1120FFCE47D}" type="datetime1">
              <a:rPr lang="en-US" smtClean="0"/>
              <a:t>6/14/2023</a:t>
            </a:fld>
            <a:endParaRPr lang="en-US"/>
          </a:p>
        </p:txBody>
      </p:sp>
      <p:sp>
        <p:nvSpPr>
          <p:cNvPr id="5" name="Footer Placeholder 4"/>
          <p:cNvSpPr>
            <a:spLocks noGrp="1"/>
          </p:cNvSpPr>
          <p:nvPr>
            <p:ph type="ftr" sz="quarter" idx="11"/>
          </p:nvPr>
        </p:nvSpPr>
        <p:spPr/>
        <p:txBody>
          <a:bodyPr/>
          <a:lstStyle/>
          <a:p>
            <a:r>
              <a:rPr lang="en-US"/>
              <a:t>As of:  19 OCT 22</a:t>
            </a:r>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9749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1463EDB-7377-42E6-8247-933B2F316CEE}" type="datetime1">
              <a:rPr lang="en-US" smtClean="0"/>
              <a:t>6/14/2023</a:t>
            </a:fld>
            <a:endParaRPr lang="en-US"/>
          </a:p>
        </p:txBody>
      </p:sp>
      <p:sp>
        <p:nvSpPr>
          <p:cNvPr id="5" name="Footer Placeholder 4"/>
          <p:cNvSpPr>
            <a:spLocks noGrp="1"/>
          </p:cNvSpPr>
          <p:nvPr>
            <p:ph type="ftr" sz="quarter" idx="11"/>
          </p:nvPr>
        </p:nvSpPr>
        <p:spPr/>
        <p:txBody>
          <a:bodyPr/>
          <a:lstStyle/>
          <a:p>
            <a:r>
              <a:rPr lang="en-US"/>
              <a:t>As of:  19 OCT 22</a:t>
            </a:r>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9140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46353506-AF61-4F7D-8CC8-F4A7E10D458C}" type="datetime1">
              <a:rPr lang="en-US" smtClean="0"/>
              <a:t>6/14/2023</a:t>
            </a:fld>
            <a:endParaRPr lang="en-US"/>
          </a:p>
        </p:txBody>
      </p:sp>
      <p:sp>
        <p:nvSpPr>
          <p:cNvPr id="5" name="Footer Placeholder 4"/>
          <p:cNvSpPr>
            <a:spLocks noGrp="1"/>
          </p:cNvSpPr>
          <p:nvPr>
            <p:ph type="ftr" sz="quarter" idx="11"/>
          </p:nvPr>
        </p:nvSpPr>
        <p:spPr/>
        <p:txBody>
          <a:bodyPr/>
          <a:lstStyle/>
          <a:p>
            <a:r>
              <a:rPr lang="en-US"/>
              <a:t>As of:  19 OCT 22</a:t>
            </a:r>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78886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01CE6-EC4A-4897-919C-4D77BE4BC9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AACDDD-3BDD-4B87-A395-FCB32C018D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B2D4A6-0A40-45E5-B1C4-3F66A95D1B89}"/>
              </a:ext>
            </a:extLst>
          </p:cNvPr>
          <p:cNvSpPr>
            <a:spLocks noGrp="1"/>
          </p:cNvSpPr>
          <p:nvPr>
            <p:ph type="dt" sz="half" idx="10"/>
          </p:nvPr>
        </p:nvSpPr>
        <p:spPr/>
        <p:txBody>
          <a:bodyPr/>
          <a:lstStyle/>
          <a:p>
            <a:fld id="{FD118199-6FC6-4BEC-86B0-E58C86861804}" type="datetimeFigureOut">
              <a:rPr lang="en-US" smtClean="0"/>
              <a:t>6/14/2023</a:t>
            </a:fld>
            <a:endParaRPr lang="en-US"/>
          </a:p>
        </p:txBody>
      </p:sp>
      <p:sp>
        <p:nvSpPr>
          <p:cNvPr id="5" name="Footer Placeholder 4">
            <a:extLst>
              <a:ext uri="{FF2B5EF4-FFF2-40B4-BE49-F238E27FC236}">
                <a16:creationId xmlns:a16="http://schemas.microsoft.com/office/drawing/2014/main" id="{559B4157-B7F4-4952-B010-0CB3FAE6A3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7EA1C1-62AB-448A-8C37-CF681414BA62}"/>
              </a:ext>
            </a:extLst>
          </p:cNvPr>
          <p:cNvSpPr>
            <a:spLocks noGrp="1"/>
          </p:cNvSpPr>
          <p:nvPr>
            <p:ph type="sldNum" sz="quarter" idx="12"/>
          </p:nvPr>
        </p:nvSpPr>
        <p:spPr/>
        <p:txBody>
          <a:bodyPr/>
          <a:lstStyle/>
          <a:p>
            <a:fld id="{4E32F162-2B60-4208-89A8-EBFB5EC34702}" type="slidenum">
              <a:rPr lang="en-US" smtClean="0"/>
              <a:t>‹#›</a:t>
            </a:fld>
            <a:endParaRPr lang="en-US"/>
          </a:p>
        </p:txBody>
      </p:sp>
    </p:spTree>
    <p:extLst>
      <p:ext uri="{BB962C8B-B14F-4D97-AF65-F5344CB8AC3E}">
        <p14:creationId xmlns:p14="http://schemas.microsoft.com/office/powerpoint/2010/main" val="3930392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36FC1-62EF-4A52-99F9-74E4BAD365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A49DBB-0D2B-4FB5-B8FE-356CAC1D6B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B6ADD5-60AC-40D5-8046-C09B898E0AB4}"/>
              </a:ext>
            </a:extLst>
          </p:cNvPr>
          <p:cNvSpPr>
            <a:spLocks noGrp="1"/>
          </p:cNvSpPr>
          <p:nvPr>
            <p:ph type="dt" sz="half" idx="10"/>
          </p:nvPr>
        </p:nvSpPr>
        <p:spPr/>
        <p:txBody>
          <a:bodyPr/>
          <a:lstStyle/>
          <a:p>
            <a:fld id="{FD118199-6FC6-4BEC-86B0-E58C86861804}" type="datetimeFigureOut">
              <a:rPr lang="en-US" smtClean="0"/>
              <a:t>6/14/2023</a:t>
            </a:fld>
            <a:endParaRPr lang="en-US"/>
          </a:p>
        </p:txBody>
      </p:sp>
      <p:sp>
        <p:nvSpPr>
          <p:cNvPr id="5" name="Footer Placeholder 4">
            <a:extLst>
              <a:ext uri="{FF2B5EF4-FFF2-40B4-BE49-F238E27FC236}">
                <a16:creationId xmlns:a16="http://schemas.microsoft.com/office/drawing/2014/main" id="{FF8829BC-7D2A-4458-8B44-9622F056EA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175703-7E48-4B5B-8FC9-A1E38988A3AA}"/>
              </a:ext>
            </a:extLst>
          </p:cNvPr>
          <p:cNvSpPr>
            <a:spLocks noGrp="1"/>
          </p:cNvSpPr>
          <p:nvPr>
            <p:ph type="sldNum" sz="quarter" idx="12"/>
          </p:nvPr>
        </p:nvSpPr>
        <p:spPr/>
        <p:txBody>
          <a:bodyPr/>
          <a:lstStyle/>
          <a:p>
            <a:fld id="{4E32F162-2B60-4208-89A8-EBFB5EC34702}" type="slidenum">
              <a:rPr lang="en-US" smtClean="0"/>
              <a:t>‹#›</a:t>
            </a:fld>
            <a:endParaRPr lang="en-US"/>
          </a:p>
        </p:txBody>
      </p:sp>
    </p:spTree>
    <p:extLst>
      <p:ext uri="{BB962C8B-B14F-4D97-AF65-F5344CB8AC3E}">
        <p14:creationId xmlns:p14="http://schemas.microsoft.com/office/powerpoint/2010/main" val="1310432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997D2-1B4F-44FE-9D9A-D155344ECC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ADE18A-29AC-4947-BEC3-B23B25A0B2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E17BB8-CA2B-4E65-9E98-505179523616}"/>
              </a:ext>
            </a:extLst>
          </p:cNvPr>
          <p:cNvSpPr>
            <a:spLocks noGrp="1"/>
          </p:cNvSpPr>
          <p:nvPr>
            <p:ph type="dt" sz="half" idx="10"/>
          </p:nvPr>
        </p:nvSpPr>
        <p:spPr/>
        <p:txBody>
          <a:bodyPr/>
          <a:lstStyle/>
          <a:p>
            <a:fld id="{FD118199-6FC6-4BEC-86B0-E58C86861804}" type="datetimeFigureOut">
              <a:rPr lang="en-US" smtClean="0"/>
              <a:t>6/14/2023</a:t>
            </a:fld>
            <a:endParaRPr lang="en-US"/>
          </a:p>
        </p:txBody>
      </p:sp>
      <p:sp>
        <p:nvSpPr>
          <p:cNvPr id="5" name="Footer Placeholder 4">
            <a:extLst>
              <a:ext uri="{FF2B5EF4-FFF2-40B4-BE49-F238E27FC236}">
                <a16:creationId xmlns:a16="http://schemas.microsoft.com/office/drawing/2014/main" id="{EAA2FDFC-8FE7-4A0F-A7C4-31E314A174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66BC2D-27FC-4E03-8A53-E5C5E6918567}"/>
              </a:ext>
            </a:extLst>
          </p:cNvPr>
          <p:cNvSpPr>
            <a:spLocks noGrp="1"/>
          </p:cNvSpPr>
          <p:nvPr>
            <p:ph type="sldNum" sz="quarter" idx="12"/>
          </p:nvPr>
        </p:nvSpPr>
        <p:spPr/>
        <p:txBody>
          <a:bodyPr/>
          <a:lstStyle/>
          <a:p>
            <a:fld id="{4E32F162-2B60-4208-89A8-EBFB5EC34702}" type="slidenum">
              <a:rPr lang="en-US" smtClean="0"/>
              <a:t>‹#›</a:t>
            </a:fld>
            <a:endParaRPr lang="en-US"/>
          </a:p>
        </p:txBody>
      </p:sp>
    </p:spTree>
    <p:extLst>
      <p:ext uri="{BB962C8B-B14F-4D97-AF65-F5344CB8AC3E}">
        <p14:creationId xmlns:p14="http://schemas.microsoft.com/office/powerpoint/2010/main" val="1350243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EC3E4-C9C3-4196-BF15-F701481A41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FDF72A-3815-4B23-BCB3-654A4A0E98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ECDDF6-2A5E-4FC0-83EB-F580305EFB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529C32-7006-40E3-8C43-313C39090B00}"/>
              </a:ext>
            </a:extLst>
          </p:cNvPr>
          <p:cNvSpPr>
            <a:spLocks noGrp="1"/>
          </p:cNvSpPr>
          <p:nvPr>
            <p:ph type="dt" sz="half" idx="10"/>
          </p:nvPr>
        </p:nvSpPr>
        <p:spPr/>
        <p:txBody>
          <a:bodyPr/>
          <a:lstStyle/>
          <a:p>
            <a:fld id="{FD118199-6FC6-4BEC-86B0-E58C86861804}" type="datetimeFigureOut">
              <a:rPr lang="en-US" smtClean="0"/>
              <a:t>6/14/2023</a:t>
            </a:fld>
            <a:endParaRPr lang="en-US"/>
          </a:p>
        </p:txBody>
      </p:sp>
      <p:sp>
        <p:nvSpPr>
          <p:cNvPr id="6" name="Footer Placeholder 5">
            <a:extLst>
              <a:ext uri="{FF2B5EF4-FFF2-40B4-BE49-F238E27FC236}">
                <a16:creationId xmlns:a16="http://schemas.microsoft.com/office/drawing/2014/main" id="{6A25F9DA-5E01-47CD-A664-C9445CA011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4DF42E-CA0E-4195-A760-9693D27CFC76}"/>
              </a:ext>
            </a:extLst>
          </p:cNvPr>
          <p:cNvSpPr>
            <a:spLocks noGrp="1"/>
          </p:cNvSpPr>
          <p:nvPr>
            <p:ph type="sldNum" sz="quarter" idx="12"/>
          </p:nvPr>
        </p:nvSpPr>
        <p:spPr/>
        <p:txBody>
          <a:bodyPr/>
          <a:lstStyle/>
          <a:p>
            <a:fld id="{4E32F162-2B60-4208-89A8-EBFB5EC34702}" type="slidenum">
              <a:rPr lang="en-US" smtClean="0"/>
              <a:t>‹#›</a:t>
            </a:fld>
            <a:endParaRPr lang="en-US"/>
          </a:p>
        </p:txBody>
      </p:sp>
    </p:spTree>
    <p:extLst>
      <p:ext uri="{BB962C8B-B14F-4D97-AF65-F5344CB8AC3E}">
        <p14:creationId xmlns:p14="http://schemas.microsoft.com/office/powerpoint/2010/main" val="599689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9F2A4-3FDF-43A0-84F1-1006DB1B2E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010496-38AC-4C0B-B963-0051159515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D478D5-226A-48C2-A988-535440C12C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560B21-DEC0-457A-BE69-1D44794F6D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1CB87-2369-41FC-839A-683B5BAF9E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2D79E7-54D6-4E86-AAD6-CFB9F487983C}"/>
              </a:ext>
            </a:extLst>
          </p:cNvPr>
          <p:cNvSpPr>
            <a:spLocks noGrp="1"/>
          </p:cNvSpPr>
          <p:nvPr>
            <p:ph type="dt" sz="half" idx="10"/>
          </p:nvPr>
        </p:nvSpPr>
        <p:spPr/>
        <p:txBody>
          <a:bodyPr/>
          <a:lstStyle/>
          <a:p>
            <a:fld id="{FD118199-6FC6-4BEC-86B0-E58C86861804}" type="datetimeFigureOut">
              <a:rPr lang="en-US" smtClean="0"/>
              <a:t>6/14/2023</a:t>
            </a:fld>
            <a:endParaRPr lang="en-US"/>
          </a:p>
        </p:txBody>
      </p:sp>
      <p:sp>
        <p:nvSpPr>
          <p:cNvPr id="8" name="Footer Placeholder 7">
            <a:extLst>
              <a:ext uri="{FF2B5EF4-FFF2-40B4-BE49-F238E27FC236}">
                <a16:creationId xmlns:a16="http://schemas.microsoft.com/office/drawing/2014/main" id="{3EFFC861-3922-437A-A402-96E51594CB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6F4C0B-A170-4E9C-A41A-09E8566EC449}"/>
              </a:ext>
            </a:extLst>
          </p:cNvPr>
          <p:cNvSpPr>
            <a:spLocks noGrp="1"/>
          </p:cNvSpPr>
          <p:nvPr>
            <p:ph type="sldNum" sz="quarter" idx="12"/>
          </p:nvPr>
        </p:nvSpPr>
        <p:spPr/>
        <p:txBody>
          <a:bodyPr/>
          <a:lstStyle/>
          <a:p>
            <a:fld id="{4E32F162-2B60-4208-89A8-EBFB5EC34702}" type="slidenum">
              <a:rPr lang="en-US" smtClean="0"/>
              <a:t>‹#›</a:t>
            </a:fld>
            <a:endParaRPr lang="en-US"/>
          </a:p>
        </p:txBody>
      </p:sp>
    </p:spTree>
    <p:extLst>
      <p:ext uri="{BB962C8B-B14F-4D97-AF65-F5344CB8AC3E}">
        <p14:creationId xmlns:p14="http://schemas.microsoft.com/office/powerpoint/2010/main" val="4265659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15D52-1A04-4454-A438-EC7B81294B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A73625-BC8C-4FAF-A3B2-A8513153CD01}"/>
              </a:ext>
            </a:extLst>
          </p:cNvPr>
          <p:cNvSpPr>
            <a:spLocks noGrp="1"/>
          </p:cNvSpPr>
          <p:nvPr>
            <p:ph type="dt" sz="half" idx="10"/>
          </p:nvPr>
        </p:nvSpPr>
        <p:spPr/>
        <p:txBody>
          <a:bodyPr/>
          <a:lstStyle/>
          <a:p>
            <a:fld id="{FD118199-6FC6-4BEC-86B0-E58C86861804}" type="datetimeFigureOut">
              <a:rPr lang="en-US" smtClean="0"/>
              <a:t>6/14/2023</a:t>
            </a:fld>
            <a:endParaRPr lang="en-US"/>
          </a:p>
        </p:txBody>
      </p:sp>
      <p:sp>
        <p:nvSpPr>
          <p:cNvPr id="4" name="Footer Placeholder 3">
            <a:extLst>
              <a:ext uri="{FF2B5EF4-FFF2-40B4-BE49-F238E27FC236}">
                <a16:creationId xmlns:a16="http://schemas.microsoft.com/office/drawing/2014/main" id="{7000E4EC-6D7E-4CFC-BFB9-EB64B61836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F1C1CC-5E01-468E-8C55-BE4E27C04EBB}"/>
              </a:ext>
            </a:extLst>
          </p:cNvPr>
          <p:cNvSpPr>
            <a:spLocks noGrp="1"/>
          </p:cNvSpPr>
          <p:nvPr>
            <p:ph type="sldNum" sz="quarter" idx="12"/>
          </p:nvPr>
        </p:nvSpPr>
        <p:spPr/>
        <p:txBody>
          <a:bodyPr/>
          <a:lstStyle/>
          <a:p>
            <a:fld id="{4E32F162-2B60-4208-89A8-EBFB5EC34702}" type="slidenum">
              <a:rPr lang="en-US" smtClean="0"/>
              <a:t>‹#›</a:t>
            </a:fld>
            <a:endParaRPr lang="en-US"/>
          </a:p>
        </p:txBody>
      </p:sp>
    </p:spTree>
    <p:extLst>
      <p:ext uri="{BB962C8B-B14F-4D97-AF65-F5344CB8AC3E}">
        <p14:creationId xmlns:p14="http://schemas.microsoft.com/office/powerpoint/2010/main" val="3313616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F645DA-7324-46AF-90B6-1DC551A3335A}"/>
              </a:ext>
            </a:extLst>
          </p:cNvPr>
          <p:cNvSpPr>
            <a:spLocks noGrp="1"/>
          </p:cNvSpPr>
          <p:nvPr>
            <p:ph type="dt" sz="half" idx="10"/>
          </p:nvPr>
        </p:nvSpPr>
        <p:spPr/>
        <p:txBody>
          <a:bodyPr/>
          <a:lstStyle/>
          <a:p>
            <a:fld id="{FD118199-6FC6-4BEC-86B0-E58C86861804}" type="datetimeFigureOut">
              <a:rPr lang="en-US" smtClean="0"/>
              <a:t>6/14/2023</a:t>
            </a:fld>
            <a:endParaRPr lang="en-US"/>
          </a:p>
        </p:txBody>
      </p:sp>
      <p:sp>
        <p:nvSpPr>
          <p:cNvPr id="3" name="Footer Placeholder 2">
            <a:extLst>
              <a:ext uri="{FF2B5EF4-FFF2-40B4-BE49-F238E27FC236}">
                <a16:creationId xmlns:a16="http://schemas.microsoft.com/office/drawing/2014/main" id="{2399C7DD-CA44-4689-AFB2-F613E2B81B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E263A3-402A-4B5F-89E8-ED763645A91E}"/>
              </a:ext>
            </a:extLst>
          </p:cNvPr>
          <p:cNvSpPr>
            <a:spLocks noGrp="1"/>
          </p:cNvSpPr>
          <p:nvPr>
            <p:ph type="sldNum" sz="quarter" idx="12"/>
          </p:nvPr>
        </p:nvSpPr>
        <p:spPr/>
        <p:txBody>
          <a:bodyPr/>
          <a:lstStyle/>
          <a:p>
            <a:fld id="{4E32F162-2B60-4208-89A8-EBFB5EC34702}" type="slidenum">
              <a:rPr lang="en-US" smtClean="0"/>
              <a:t>‹#›</a:t>
            </a:fld>
            <a:endParaRPr lang="en-US"/>
          </a:p>
        </p:txBody>
      </p:sp>
    </p:spTree>
    <p:extLst>
      <p:ext uri="{BB962C8B-B14F-4D97-AF65-F5344CB8AC3E}">
        <p14:creationId xmlns:p14="http://schemas.microsoft.com/office/powerpoint/2010/main" val="2585898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640D6-520D-4DFD-A943-848688CB4A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CE553C-136F-4DE5-AADC-9BA80B7BE3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338520-9CD1-4E4F-B3C9-9B91DACF68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28A72A-7AEF-4A17-B792-9385F40D6AA4}"/>
              </a:ext>
            </a:extLst>
          </p:cNvPr>
          <p:cNvSpPr>
            <a:spLocks noGrp="1"/>
          </p:cNvSpPr>
          <p:nvPr>
            <p:ph type="dt" sz="half" idx="10"/>
          </p:nvPr>
        </p:nvSpPr>
        <p:spPr/>
        <p:txBody>
          <a:bodyPr/>
          <a:lstStyle/>
          <a:p>
            <a:fld id="{FD118199-6FC6-4BEC-86B0-E58C86861804}" type="datetimeFigureOut">
              <a:rPr lang="en-US" smtClean="0"/>
              <a:t>6/14/2023</a:t>
            </a:fld>
            <a:endParaRPr lang="en-US"/>
          </a:p>
        </p:txBody>
      </p:sp>
      <p:sp>
        <p:nvSpPr>
          <p:cNvPr id="6" name="Footer Placeholder 5">
            <a:extLst>
              <a:ext uri="{FF2B5EF4-FFF2-40B4-BE49-F238E27FC236}">
                <a16:creationId xmlns:a16="http://schemas.microsoft.com/office/drawing/2014/main" id="{14B7D561-EA8E-4A40-92CF-29422E1AB2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CD03CD-558D-4A37-9B3A-6EB483B6811E}"/>
              </a:ext>
            </a:extLst>
          </p:cNvPr>
          <p:cNvSpPr>
            <a:spLocks noGrp="1"/>
          </p:cNvSpPr>
          <p:nvPr>
            <p:ph type="sldNum" sz="quarter" idx="12"/>
          </p:nvPr>
        </p:nvSpPr>
        <p:spPr/>
        <p:txBody>
          <a:bodyPr/>
          <a:lstStyle/>
          <a:p>
            <a:fld id="{4E32F162-2B60-4208-89A8-EBFB5EC34702}" type="slidenum">
              <a:rPr lang="en-US" smtClean="0"/>
              <a:t>‹#›</a:t>
            </a:fld>
            <a:endParaRPr lang="en-US"/>
          </a:p>
        </p:txBody>
      </p:sp>
    </p:spTree>
    <p:extLst>
      <p:ext uri="{BB962C8B-B14F-4D97-AF65-F5344CB8AC3E}">
        <p14:creationId xmlns:p14="http://schemas.microsoft.com/office/powerpoint/2010/main" val="2475108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EE8A5C97-9D8A-4D1F-B150-A593869B8387}" type="datetime1">
              <a:rPr lang="en-US" smtClean="0"/>
              <a:t>6/14/2023</a:t>
            </a:fld>
            <a:endParaRPr lang="en-US"/>
          </a:p>
        </p:txBody>
      </p:sp>
      <p:sp>
        <p:nvSpPr>
          <p:cNvPr id="5" name="Footer Placeholder 4"/>
          <p:cNvSpPr>
            <a:spLocks noGrp="1"/>
          </p:cNvSpPr>
          <p:nvPr>
            <p:ph type="ftr" sz="quarter" idx="11"/>
          </p:nvPr>
        </p:nvSpPr>
        <p:spPr/>
        <p:txBody>
          <a:bodyPr/>
          <a:lstStyle/>
          <a:p>
            <a:r>
              <a:rPr lang="en-US"/>
              <a:t>As of:  19 OCT 22</a:t>
            </a:r>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336382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DBF3D-06A5-4231-8D85-C937025FD1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A33934-8B93-4FE4-B6F6-E98128B9B3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512DD2-A4FD-4694-BC22-97449868F3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1A0AEE-6DFA-482C-9E40-E93292B2A84E}"/>
              </a:ext>
            </a:extLst>
          </p:cNvPr>
          <p:cNvSpPr>
            <a:spLocks noGrp="1"/>
          </p:cNvSpPr>
          <p:nvPr>
            <p:ph type="dt" sz="half" idx="10"/>
          </p:nvPr>
        </p:nvSpPr>
        <p:spPr/>
        <p:txBody>
          <a:bodyPr/>
          <a:lstStyle/>
          <a:p>
            <a:fld id="{FD118199-6FC6-4BEC-86B0-E58C86861804}" type="datetimeFigureOut">
              <a:rPr lang="en-US" smtClean="0"/>
              <a:t>6/14/2023</a:t>
            </a:fld>
            <a:endParaRPr lang="en-US"/>
          </a:p>
        </p:txBody>
      </p:sp>
      <p:sp>
        <p:nvSpPr>
          <p:cNvPr id="6" name="Footer Placeholder 5">
            <a:extLst>
              <a:ext uri="{FF2B5EF4-FFF2-40B4-BE49-F238E27FC236}">
                <a16:creationId xmlns:a16="http://schemas.microsoft.com/office/drawing/2014/main" id="{EE578A8F-56E2-4EDA-AF5F-7D7085A006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DBBB8F-64E4-4DDF-AA3F-C0472CC21EE7}"/>
              </a:ext>
            </a:extLst>
          </p:cNvPr>
          <p:cNvSpPr>
            <a:spLocks noGrp="1"/>
          </p:cNvSpPr>
          <p:nvPr>
            <p:ph type="sldNum" sz="quarter" idx="12"/>
          </p:nvPr>
        </p:nvSpPr>
        <p:spPr/>
        <p:txBody>
          <a:bodyPr/>
          <a:lstStyle/>
          <a:p>
            <a:fld id="{4E32F162-2B60-4208-89A8-EBFB5EC34702}" type="slidenum">
              <a:rPr lang="en-US" smtClean="0"/>
              <a:t>‹#›</a:t>
            </a:fld>
            <a:endParaRPr lang="en-US"/>
          </a:p>
        </p:txBody>
      </p:sp>
    </p:spTree>
    <p:extLst>
      <p:ext uri="{BB962C8B-B14F-4D97-AF65-F5344CB8AC3E}">
        <p14:creationId xmlns:p14="http://schemas.microsoft.com/office/powerpoint/2010/main" val="1004717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CA06D-06BD-4FA9-B4CE-3A63A0912B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B9852A-EDA1-4787-BB16-45336C7FE2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2BD412-4892-4BF1-9D2D-32B79BA7F222}"/>
              </a:ext>
            </a:extLst>
          </p:cNvPr>
          <p:cNvSpPr>
            <a:spLocks noGrp="1"/>
          </p:cNvSpPr>
          <p:nvPr>
            <p:ph type="dt" sz="half" idx="10"/>
          </p:nvPr>
        </p:nvSpPr>
        <p:spPr/>
        <p:txBody>
          <a:bodyPr/>
          <a:lstStyle/>
          <a:p>
            <a:fld id="{FD118199-6FC6-4BEC-86B0-E58C86861804}" type="datetimeFigureOut">
              <a:rPr lang="en-US" smtClean="0"/>
              <a:t>6/14/2023</a:t>
            </a:fld>
            <a:endParaRPr lang="en-US"/>
          </a:p>
        </p:txBody>
      </p:sp>
      <p:sp>
        <p:nvSpPr>
          <p:cNvPr id="5" name="Footer Placeholder 4">
            <a:extLst>
              <a:ext uri="{FF2B5EF4-FFF2-40B4-BE49-F238E27FC236}">
                <a16:creationId xmlns:a16="http://schemas.microsoft.com/office/drawing/2014/main" id="{81C69D7C-21A4-4386-8090-AEE1160760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E8EFAC-0F55-4B8D-AB75-F635B304701E}"/>
              </a:ext>
            </a:extLst>
          </p:cNvPr>
          <p:cNvSpPr>
            <a:spLocks noGrp="1"/>
          </p:cNvSpPr>
          <p:nvPr>
            <p:ph type="sldNum" sz="quarter" idx="12"/>
          </p:nvPr>
        </p:nvSpPr>
        <p:spPr/>
        <p:txBody>
          <a:bodyPr/>
          <a:lstStyle/>
          <a:p>
            <a:fld id="{4E32F162-2B60-4208-89A8-EBFB5EC34702}" type="slidenum">
              <a:rPr lang="en-US" smtClean="0"/>
              <a:t>‹#›</a:t>
            </a:fld>
            <a:endParaRPr lang="en-US"/>
          </a:p>
        </p:txBody>
      </p:sp>
    </p:spTree>
    <p:extLst>
      <p:ext uri="{BB962C8B-B14F-4D97-AF65-F5344CB8AC3E}">
        <p14:creationId xmlns:p14="http://schemas.microsoft.com/office/powerpoint/2010/main" val="3358606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A12277-6FB1-40EF-9074-0E91512574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BF9D53-EC18-447B-9F7F-999D4C8797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1FE02F-D020-47CE-ABA6-74E13C5D2351}"/>
              </a:ext>
            </a:extLst>
          </p:cNvPr>
          <p:cNvSpPr>
            <a:spLocks noGrp="1"/>
          </p:cNvSpPr>
          <p:nvPr>
            <p:ph type="dt" sz="half" idx="10"/>
          </p:nvPr>
        </p:nvSpPr>
        <p:spPr/>
        <p:txBody>
          <a:bodyPr/>
          <a:lstStyle/>
          <a:p>
            <a:fld id="{FD118199-6FC6-4BEC-86B0-E58C86861804}" type="datetimeFigureOut">
              <a:rPr lang="en-US" smtClean="0"/>
              <a:t>6/14/2023</a:t>
            </a:fld>
            <a:endParaRPr lang="en-US"/>
          </a:p>
        </p:txBody>
      </p:sp>
      <p:sp>
        <p:nvSpPr>
          <p:cNvPr id="5" name="Footer Placeholder 4">
            <a:extLst>
              <a:ext uri="{FF2B5EF4-FFF2-40B4-BE49-F238E27FC236}">
                <a16:creationId xmlns:a16="http://schemas.microsoft.com/office/drawing/2014/main" id="{01CEA1B4-47A4-41B6-AA4C-1285E11D5D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F57FEE-52A0-43EF-8048-06C90C3BADED}"/>
              </a:ext>
            </a:extLst>
          </p:cNvPr>
          <p:cNvSpPr>
            <a:spLocks noGrp="1"/>
          </p:cNvSpPr>
          <p:nvPr>
            <p:ph type="sldNum" sz="quarter" idx="12"/>
          </p:nvPr>
        </p:nvSpPr>
        <p:spPr/>
        <p:txBody>
          <a:bodyPr/>
          <a:lstStyle/>
          <a:p>
            <a:fld id="{4E32F162-2B60-4208-89A8-EBFB5EC34702}" type="slidenum">
              <a:rPr lang="en-US" smtClean="0"/>
              <a:t>‹#›</a:t>
            </a:fld>
            <a:endParaRPr lang="en-US"/>
          </a:p>
        </p:txBody>
      </p:sp>
    </p:spTree>
    <p:extLst>
      <p:ext uri="{BB962C8B-B14F-4D97-AF65-F5344CB8AC3E}">
        <p14:creationId xmlns:p14="http://schemas.microsoft.com/office/powerpoint/2010/main" val="1368196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C598D540-9E56-4E40-826D-236FDC72A2D4}" type="datetime1">
              <a:rPr lang="en-US" smtClean="0"/>
              <a:t>6/14/2023</a:t>
            </a:fld>
            <a:endParaRPr lang="en-US"/>
          </a:p>
        </p:txBody>
      </p:sp>
      <p:sp>
        <p:nvSpPr>
          <p:cNvPr id="5" name="Footer Placeholder 4"/>
          <p:cNvSpPr>
            <a:spLocks noGrp="1"/>
          </p:cNvSpPr>
          <p:nvPr>
            <p:ph type="ftr" sz="quarter" idx="11"/>
          </p:nvPr>
        </p:nvSpPr>
        <p:spPr/>
        <p:txBody>
          <a:bodyPr/>
          <a:lstStyle/>
          <a:p>
            <a:r>
              <a:rPr lang="en-US"/>
              <a:t>As of:  19 OCT 22</a:t>
            </a:r>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4666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738E9D57-3357-4AFE-8FDC-581363D9B534}" type="datetime1">
              <a:rPr lang="en-US" smtClean="0"/>
              <a:t>6/14/2023</a:t>
            </a:fld>
            <a:endParaRPr lang="en-US"/>
          </a:p>
        </p:txBody>
      </p:sp>
      <p:sp>
        <p:nvSpPr>
          <p:cNvPr id="6" name="Footer Placeholder 5"/>
          <p:cNvSpPr>
            <a:spLocks noGrp="1"/>
          </p:cNvSpPr>
          <p:nvPr>
            <p:ph type="ftr" sz="quarter" idx="11"/>
          </p:nvPr>
        </p:nvSpPr>
        <p:spPr/>
        <p:txBody>
          <a:bodyPr/>
          <a:lstStyle/>
          <a:p>
            <a:r>
              <a:rPr lang="en-US"/>
              <a:t>As of:  19 OCT 22</a:t>
            </a:r>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8544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2E29CB22-E24B-40B6-8E9B-6C1FCD07CD8C}" type="datetime1">
              <a:rPr lang="en-US" smtClean="0"/>
              <a:t>6/14/2023</a:t>
            </a:fld>
            <a:endParaRPr lang="en-US"/>
          </a:p>
        </p:txBody>
      </p:sp>
      <p:sp>
        <p:nvSpPr>
          <p:cNvPr id="8" name="Footer Placeholder 7"/>
          <p:cNvSpPr>
            <a:spLocks noGrp="1"/>
          </p:cNvSpPr>
          <p:nvPr>
            <p:ph type="ftr" sz="quarter" idx="11"/>
          </p:nvPr>
        </p:nvSpPr>
        <p:spPr/>
        <p:txBody>
          <a:bodyPr/>
          <a:lstStyle/>
          <a:p>
            <a:r>
              <a:rPr lang="en-US"/>
              <a:t>As of:  19 OCT 22</a:t>
            </a:r>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1539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FAAB830D-175A-49AA-94C3-50E0F5A7B57C}" type="datetime1">
              <a:rPr lang="en-US" smtClean="0"/>
              <a:t>6/14/2023</a:t>
            </a:fld>
            <a:endParaRPr lang="en-US"/>
          </a:p>
        </p:txBody>
      </p:sp>
      <p:sp>
        <p:nvSpPr>
          <p:cNvPr id="4" name="Footer Placeholder 3"/>
          <p:cNvSpPr>
            <a:spLocks noGrp="1"/>
          </p:cNvSpPr>
          <p:nvPr>
            <p:ph type="ftr" sz="quarter" idx="11"/>
          </p:nvPr>
        </p:nvSpPr>
        <p:spPr/>
        <p:txBody>
          <a:bodyPr/>
          <a:lstStyle/>
          <a:p>
            <a:r>
              <a:rPr lang="en-US"/>
              <a:t>As of:  19 OCT 22</a:t>
            </a:r>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79905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88313757-C942-41DD-AB70-D42F40DEB8F2}" type="datetime1">
              <a:rPr lang="en-US" smtClean="0"/>
              <a:t>6/14/2023</a:t>
            </a:fld>
            <a:endParaRPr lang="en-US"/>
          </a:p>
        </p:txBody>
      </p:sp>
      <p:sp>
        <p:nvSpPr>
          <p:cNvPr id="3" name="Footer Placeholder 2"/>
          <p:cNvSpPr>
            <a:spLocks noGrp="1"/>
          </p:cNvSpPr>
          <p:nvPr>
            <p:ph type="ftr" sz="quarter" idx="11"/>
          </p:nvPr>
        </p:nvSpPr>
        <p:spPr/>
        <p:txBody>
          <a:bodyPr/>
          <a:lstStyle/>
          <a:p>
            <a:r>
              <a:rPr lang="en-US"/>
              <a:t>As of:  19 OCT 22</a:t>
            </a:r>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022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75D80BA4-98C2-4C00-82E6-18C1628F690F}" type="datetime1">
              <a:rPr lang="en-US" smtClean="0"/>
              <a:t>6/14/2023</a:t>
            </a:fld>
            <a:endParaRPr lang="en-US"/>
          </a:p>
        </p:txBody>
      </p:sp>
      <p:sp>
        <p:nvSpPr>
          <p:cNvPr id="6" name="Footer Placeholder 5"/>
          <p:cNvSpPr>
            <a:spLocks noGrp="1"/>
          </p:cNvSpPr>
          <p:nvPr>
            <p:ph type="ftr" sz="quarter" idx="11"/>
          </p:nvPr>
        </p:nvSpPr>
        <p:spPr/>
        <p:txBody>
          <a:bodyPr/>
          <a:lstStyle/>
          <a:p>
            <a:r>
              <a:rPr lang="en-US"/>
              <a:t>As of:  19 OCT 22</a:t>
            </a:r>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9811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C9784BEE-FAE4-4978-AA3D-90C0B5B41590}" type="datetime1">
              <a:rPr lang="en-US" smtClean="0"/>
              <a:t>6/14/2023</a:t>
            </a:fld>
            <a:endParaRPr lang="en-US"/>
          </a:p>
        </p:txBody>
      </p:sp>
      <p:sp>
        <p:nvSpPr>
          <p:cNvPr id="6" name="Footer Placeholder 5"/>
          <p:cNvSpPr>
            <a:spLocks noGrp="1"/>
          </p:cNvSpPr>
          <p:nvPr>
            <p:ph type="ftr" sz="quarter" idx="11"/>
          </p:nvPr>
        </p:nvSpPr>
        <p:spPr/>
        <p:txBody>
          <a:bodyPr/>
          <a:lstStyle/>
          <a:p>
            <a:r>
              <a:rPr lang="en-US"/>
              <a:t>As of:  19 OCT 22</a:t>
            </a:r>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0981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a:t>As of:  19 OCT 22</a:t>
            </a:r>
          </a:p>
        </p:txBody>
      </p:sp>
    </p:spTree>
    <p:extLst>
      <p:ext uri="{BB962C8B-B14F-4D97-AF65-F5344CB8AC3E}">
        <p14:creationId xmlns:p14="http://schemas.microsoft.com/office/powerpoint/2010/main" val="2759716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4B8CF2-4D6B-44B4-AEE0-0ECE5EBED1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52AD50-06B6-458D-9DF9-2E06FA369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EC08E4-A905-4CA2-B12D-2C1C76C057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118199-6FC6-4BEC-86B0-E58C86861804}" type="datetimeFigureOut">
              <a:rPr lang="en-US" smtClean="0"/>
              <a:t>6/14/2023</a:t>
            </a:fld>
            <a:endParaRPr lang="en-US"/>
          </a:p>
        </p:txBody>
      </p:sp>
      <p:sp>
        <p:nvSpPr>
          <p:cNvPr id="5" name="Footer Placeholder 4">
            <a:extLst>
              <a:ext uri="{FF2B5EF4-FFF2-40B4-BE49-F238E27FC236}">
                <a16:creationId xmlns:a16="http://schemas.microsoft.com/office/drawing/2014/main" id="{528835A0-8C7A-4A8A-9E16-647F06BED4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CF638C-71CA-4A85-AAB5-77FA5C8C94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32F162-2B60-4208-89A8-EBFB5EC34702}" type="slidenum">
              <a:rPr lang="en-US" smtClean="0"/>
              <a:t>‹#›</a:t>
            </a:fld>
            <a:endParaRPr lang="en-US"/>
          </a:p>
        </p:txBody>
      </p:sp>
    </p:spTree>
    <p:extLst>
      <p:ext uri="{BB962C8B-B14F-4D97-AF65-F5344CB8AC3E}">
        <p14:creationId xmlns:p14="http://schemas.microsoft.com/office/powerpoint/2010/main" val="27752145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09V9tL1On_Q"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g"/><Relationship Id="rId3" Type="http://schemas.openxmlformats.org/officeDocument/2006/relationships/image" Target="../media/image3.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4.pn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val 54">
            <a:extLst>
              <a:ext uri="{FF2B5EF4-FFF2-40B4-BE49-F238E27FC236}">
                <a16:creationId xmlns:a16="http://schemas.microsoft.com/office/drawing/2014/main" id="{96FE5709-F728-4138-B2A1-E12D1742D6FF}"/>
              </a:ext>
            </a:extLst>
          </p:cNvPr>
          <p:cNvSpPr/>
          <p:nvPr/>
        </p:nvSpPr>
        <p:spPr>
          <a:xfrm>
            <a:off x="294414" y="174748"/>
            <a:ext cx="1109414" cy="6310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Rounded Corners 49">
            <a:extLst>
              <a:ext uri="{FF2B5EF4-FFF2-40B4-BE49-F238E27FC236}">
                <a16:creationId xmlns:a16="http://schemas.microsoft.com/office/drawing/2014/main" id="{7BBC104E-A712-46C7-BC20-031ED6576BAC}"/>
              </a:ext>
            </a:extLst>
          </p:cNvPr>
          <p:cNvSpPr/>
          <p:nvPr/>
        </p:nvSpPr>
        <p:spPr>
          <a:xfrm>
            <a:off x="134839" y="296091"/>
            <a:ext cx="11917824" cy="6209212"/>
          </a:xfrm>
          <a:prstGeom prst="roundRect">
            <a:avLst>
              <a:gd name="adj" fmla="val 6012"/>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FC044726-8F1C-4183-8CDB-0E276BA8481E}"/>
              </a:ext>
            </a:extLst>
          </p:cNvPr>
          <p:cNvSpPr txBox="1"/>
          <p:nvPr/>
        </p:nvSpPr>
        <p:spPr>
          <a:xfrm>
            <a:off x="1714101" y="273049"/>
            <a:ext cx="875929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Lato Black" panose="020F0A02020204030203" pitchFamily="34" charset="0"/>
                <a:ea typeface="+mn-ea"/>
                <a:cs typeface="+mn-cs"/>
              </a:rPr>
              <a:t>Georgia </a:t>
            </a:r>
            <a:r>
              <a:rPr kumimoji="0" lang="en-US" sz="4000" b="1" i="0" u="none" strike="noStrike" kern="1200" cap="none" spc="0" normalizeH="0" baseline="0" noProof="0">
                <a:ln>
                  <a:noFill/>
                </a:ln>
                <a:effectLst/>
                <a:uLnTx/>
                <a:uFillTx/>
                <a:latin typeface="Lato Black" panose="020F0A02020204030203" pitchFamily="34" charset="0"/>
                <a:ea typeface="+mn-ea"/>
                <a:cs typeface="+mn-cs"/>
              </a:rPr>
              <a:t>Military College</a:t>
            </a:r>
            <a:endParaRPr kumimoji="0" lang="en-US" sz="4000" b="1" i="0" u="none" strike="noStrike" kern="1200" cap="none" spc="0" normalizeH="0" baseline="0" noProof="0" dirty="0">
              <a:ln>
                <a:noFill/>
              </a:ln>
              <a:effectLst/>
              <a:uLnTx/>
              <a:uFillTx/>
              <a:latin typeface="Lato Black" panose="020F0A02020204030203" pitchFamily="34" charset="0"/>
              <a:ea typeface="+mn-ea"/>
              <a:cs typeface="+mn-cs"/>
            </a:endParaRPr>
          </a:p>
        </p:txBody>
      </p:sp>
      <p:pic>
        <p:nvPicPr>
          <p:cNvPr id="11" name="Picture 10">
            <a:hlinkClick r:id="rId2"/>
            <a:extLst>
              <a:ext uri="{FF2B5EF4-FFF2-40B4-BE49-F238E27FC236}">
                <a16:creationId xmlns:a16="http://schemas.microsoft.com/office/drawing/2014/main" id="{14EE6348-B128-4D67-BD2C-8AE0BFB7BEB2}"/>
              </a:ext>
            </a:extLst>
          </p:cNvPr>
          <p:cNvPicPr>
            <a:picLocks noChangeAspect="1"/>
          </p:cNvPicPr>
          <p:nvPr/>
        </p:nvPicPr>
        <p:blipFill>
          <a:blip r:embed="rId3"/>
          <a:stretch>
            <a:fillRect/>
          </a:stretch>
        </p:blipFill>
        <p:spPr>
          <a:xfrm>
            <a:off x="3652021" y="1281085"/>
            <a:ext cx="4887958" cy="4903091"/>
          </a:xfrm>
          <a:prstGeom prst="rect">
            <a:avLst/>
          </a:prstGeom>
        </p:spPr>
      </p:pic>
      <p:sp>
        <p:nvSpPr>
          <p:cNvPr id="51" name="Rectangle: Rounded Corners 50">
            <a:extLst>
              <a:ext uri="{FF2B5EF4-FFF2-40B4-BE49-F238E27FC236}">
                <a16:creationId xmlns:a16="http://schemas.microsoft.com/office/drawing/2014/main" id="{FE5F62C9-9E73-4D20-A466-7983E8D8F95C}"/>
              </a:ext>
            </a:extLst>
          </p:cNvPr>
          <p:cNvSpPr/>
          <p:nvPr/>
        </p:nvSpPr>
        <p:spPr>
          <a:xfrm>
            <a:off x="3547703" y="6271611"/>
            <a:ext cx="5092093" cy="43074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latin typeface="Lato Black" panose="020B0604020202020204" charset="0"/>
                <a:cs typeface="Calibri"/>
              </a:rPr>
              <a:t>Serve With Fidelity</a:t>
            </a:r>
          </a:p>
        </p:txBody>
      </p:sp>
    </p:spTree>
    <p:extLst>
      <p:ext uri="{BB962C8B-B14F-4D97-AF65-F5344CB8AC3E}">
        <p14:creationId xmlns:p14="http://schemas.microsoft.com/office/powerpoint/2010/main" val="4062426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2E21B67-B41A-4C8D-943E-77F8984493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021" b="44599"/>
          <a:stretch/>
        </p:blipFill>
        <p:spPr bwMode="auto">
          <a:xfrm>
            <a:off x="1" y="0"/>
            <a:ext cx="12192000" cy="216460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descr="Background pattern&#10;&#10;Description automatically generated">
            <a:extLst>
              <a:ext uri="{FF2B5EF4-FFF2-40B4-BE49-F238E27FC236}">
                <a16:creationId xmlns:a16="http://schemas.microsoft.com/office/drawing/2014/main" id="{80E3F0BD-B246-45BF-8598-A91323BC423A}"/>
              </a:ext>
            </a:extLst>
          </p:cNvPr>
          <p:cNvPicPr>
            <a:picLocks noChangeAspect="1"/>
          </p:cNvPicPr>
          <p:nvPr/>
        </p:nvPicPr>
        <p:blipFill rotWithShape="1">
          <a:blip r:embed="rId3">
            <a:extLst>
              <a:ext uri="{28A0092B-C50C-407E-A947-70E740481C1C}">
                <a14:useLocalDpi xmlns:a14="http://schemas.microsoft.com/office/drawing/2010/main" val="0"/>
              </a:ext>
            </a:extLst>
          </a:blip>
          <a:srcRect t="65102"/>
          <a:stretch/>
        </p:blipFill>
        <p:spPr>
          <a:xfrm>
            <a:off x="142091" y="84699"/>
            <a:ext cx="11993880" cy="843343"/>
          </a:xfrm>
          <a:prstGeom prst="rect">
            <a:avLst/>
          </a:prstGeom>
        </p:spPr>
      </p:pic>
      <p:sp>
        <p:nvSpPr>
          <p:cNvPr id="30" name="TextBox 29">
            <a:extLst>
              <a:ext uri="{FF2B5EF4-FFF2-40B4-BE49-F238E27FC236}">
                <a16:creationId xmlns:a16="http://schemas.microsoft.com/office/drawing/2014/main" id="{FC044726-8F1C-4183-8CDB-0E276BA8481E}"/>
              </a:ext>
            </a:extLst>
          </p:cNvPr>
          <p:cNvSpPr txBox="1"/>
          <p:nvPr/>
        </p:nvSpPr>
        <p:spPr>
          <a:xfrm>
            <a:off x="1647443" y="248399"/>
            <a:ext cx="961491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Lato Black" panose="020F0A02020204030203" pitchFamily="34" charset="0"/>
                <a:ea typeface="+mn-ea"/>
                <a:cs typeface="+mn-cs"/>
              </a:rPr>
              <a:t>GMC Mission</a:t>
            </a:r>
          </a:p>
        </p:txBody>
      </p:sp>
      <p:sp>
        <p:nvSpPr>
          <p:cNvPr id="55" name="Oval 54">
            <a:extLst>
              <a:ext uri="{FF2B5EF4-FFF2-40B4-BE49-F238E27FC236}">
                <a16:creationId xmlns:a16="http://schemas.microsoft.com/office/drawing/2014/main" id="{96FE5709-F728-4138-B2A1-E12D1742D6FF}"/>
              </a:ext>
            </a:extLst>
          </p:cNvPr>
          <p:cNvSpPr/>
          <p:nvPr/>
        </p:nvSpPr>
        <p:spPr>
          <a:xfrm>
            <a:off x="294414" y="174748"/>
            <a:ext cx="1109414" cy="6310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7" name="Picture 2">
            <a:extLst>
              <a:ext uri="{FF2B5EF4-FFF2-40B4-BE49-F238E27FC236}">
                <a16:creationId xmlns:a16="http://schemas.microsoft.com/office/drawing/2014/main" id="{C4601753-70B6-4472-BC05-9AE973CC99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698" y="247790"/>
            <a:ext cx="1030845" cy="49424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2FD89C6-BC8E-4A93-8AAF-67FC15E0E443}"/>
              </a:ext>
            </a:extLst>
          </p:cNvPr>
          <p:cNvSpPr txBox="1"/>
          <p:nvPr/>
        </p:nvSpPr>
        <p:spPr>
          <a:xfrm>
            <a:off x="1364543" y="2835479"/>
            <a:ext cx="9897815" cy="2677656"/>
          </a:xfrm>
          <a:prstGeom prst="rect">
            <a:avLst/>
          </a:prstGeom>
          <a:noFill/>
        </p:spPr>
        <p:txBody>
          <a:bodyPr wrap="square" rtlCol="0">
            <a:spAutoFit/>
          </a:bodyPr>
          <a:lstStyle/>
          <a:p>
            <a:pPr marL="0" marR="0" algn="ctr">
              <a:spcBef>
                <a:spcPts val="0"/>
              </a:spcBef>
              <a:spcAft>
                <a:spcPts val="0"/>
              </a:spcAft>
            </a:pPr>
            <a:r>
              <a:rPr lang="en-US" sz="2800" i="1" dirty="0">
                <a:solidFill>
                  <a:srgbClr val="212121"/>
                </a:solidFill>
                <a:effectLst/>
                <a:latin typeface="Calibri" panose="020F0502020204030204" pitchFamily="34" charset="0"/>
                <a:ea typeface="Calibri" panose="020F0502020204030204" pitchFamily="34" charset="0"/>
              </a:rPr>
              <a:t>“Georgia Military College </a:t>
            </a:r>
            <a:r>
              <a:rPr lang="en-US" sz="2800" b="1" i="1" dirty="0">
                <a:solidFill>
                  <a:srgbClr val="212121"/>
                </a:solidFill>
                <a:effectLst/>
                <a:latin typeface="Calibri" panose="020F0502020204030204" pitchFamily="34" charset="0"/>
                <a:ea typeface="Calibri" panose="020F0502020204030204" pitchFamily="34" charset="0"/>
              </a:rPr>
              <a:t>builds on our military heritage </a:t>
            </a:r>
            <a:r>
              <a:rPr lang="en-US" sz="2800" i="1" dirty="0">
                <a:solidFill>
                  <a:srgbClr val="212121"/>
                </a:solidFill>
                <a:effectLst/>
                <a:latin typeface="Calibri" panose="020F0502020204030204" pitchFamily="34" charset="0"/>
                <a:ea typeface="Calibri" panose="020F0502020204030204" pitchFamily="34" charset="0"/>
              </a:rPr>
              <a:t>grounded in our core </a:t>
            </a:r>
            <a:r>
              <a:rPr lang="en-US" sz="2800" b="1" i="1" dirty="0">
                <a:solidFill>
                  <a:srgbClr val="212121"/>
                </a:solidFill>
                <a:effectLst/>
                <a:latin typeface="Calibri" panose="020F0502020204030204" pitchFamily="34" charset="0"/>
                <a:ea typeface="Calibri" panose="020F0502020204030204" pitchFamily="34" charset="0"/>
              </a:rPr>
              <a:t>values of Duty, Honor, and love of Country </a:t>
            </a:r>
            <a:r>
              <a:rPr lang="en-US" sz="2800" i="1" dirty="0">
                <a:solidFill>
                  <a:srgbClr val="212121"/>
                </a:solidFill>
                <a:effectLst/>
                <a:latin typeface="Calibri" panose="020F0502020204030204" pitchFamily="34" charset="0"/>
                <a:ea typeface="Calibri" panose="020F0502020204030204" pitchFamily="34" charset="0"/>
              </a:rPr>
              <a:t>to provide hope and opportunity through </a:t>
            </a:r>
            <a:r>
              <a:rPr lang="en-US" sz="2800" b="1" i="1" dirty="0">
                <a:solidFill>
                  <a:srgbClr val="212121"/>
                </a:solidFill>
                <a:effectLst/>
                <a:latin typeface="Calibri" panose="020F0502020204030204" pitchFamily="34" charset="0"/>
                <a:ea typeface="Calibri" panose="020F0502020204030204" pitchFamily="34" charset="0"/>
              </a:rPr>
              <a:t>individual growth and education of our students</a:t>
            </a:r>
            <a:r>
              <a:rPr lang="en-US" sz="2800" i="1" dirty="0">
                <a:solidFill>
                  <a:srgbClr val="212121"/>
                </a:solidFill>
                <a:effectLst/>
                <a:latin typeface="Calibri" panose="020F0502020204030204" pitchFamily="34" charset="0"/>
                <a:ea typeface="Calibri" panose="020F0502020204030204" pitchFamily="34" charset="0"/>
              </a:rPr>
              <a:t> to develop their </a:t>
            </a:r>
            <a:r>
              <a:rPr lang="en-US" sz="2800" b="1" i="1" dirty="0">
                <a:solidFill>
                  <a:srgbClr val="212121"/>
                </a:solidFill>
                <a:effectLst/>
                <a:latin typeface="Calibri" panose="020F0502020204030204" pitchFamily="34" charset="0"/>
                <a:ea typeface="Calibri" panose="020F0502020204030204" pitchFamily="34" charset="0"/>
              </a:rPr>
              <a:t>intellect and character as </a:t>
            </a:r>
            <a:r>
              <a:rPr lang="en-US" sz="2800" b="1" i="1" u="sng" dirty="0">
                <a:solidFill>
                  <a:srgbClr val="212121"/>
                </a:solidFill>
                <a:effectLst/>
                <a:latin typeface="Calibri" panose="020F0502020204030204" pitchFamily="34" charset="0"/>
                <a:ea typeface="Calibri" panose="020F0502020204030204" pitchFamily="34" charset="0"/>
              </a:rPr>
              <a:t>authentic servant leaders</a:t>
            </a:r>
            <a:r>
              <a:rPr lang="en-US" sz="2800" b="1" i="1" dirty="0">
                <a:solidFill>
                  <a:srgbClr val="212121"/>
                </a:solidFill>
                <a:effectLst/>
                <a:latin typeface="Calibri" panose="020F0502020204030204" pitchFamily="34" charset="0"/>
                <a:ea typeface="Calibri" panose="020F0502020204030204" pitchFamily="34" charset="0"/>
              </a:rPr>
              <a:t> </a:t>
            </a:r>
            <a:r>
              <a:rPr lang="en-US" sz="2800" i="1" dirty="0">
                <a:solidFill>
                  <a:srgbClr val="212121"/>
                </a:solidFill>
                <a:effectLst/>
                <a:latin typeface="Calibri" panose="020F0502020204030204" pitchFamily="34" charset="0"/>
                <a:ea typeface="Calibri" panose="020F0502020204030204" pitchFamily="34" charset="0"/>
              </a:rPr>
              <a:t>in an environment focused on elevating </a:t>
            </a:r>
            <a:r>
              <a:rPr lang="en-US" sz="2800" b="1" i="1" dirty="0">
                <a:solidFill>
                  <a:srgbClr val="212121"/>
                </a:solidFill>
                <a:effectLst/>
                <a:latin typeface="Calibri" panose="020F0502020204030204" pitchFamily="34" charset="0"/>
                <a:ea typeface="Calibri" panose="020F0502020204030204" pitchFamily="34" charset="0"/>
              </a:rPr>
              <a:t>civility and respect</a:t>
            </a:r>
            <a:r>
              <a:rPr lang="en-US" sz="2800" i="1" dirty="0">
                <a:solidFill>
                  <a:srgbClr val="212121"/>
                </a:solidFill>
                <a:effectLst/>
                <a:latin typeface="Calibri" panose="020F0502020204030204" pitchFamily="34" charset="0"/>
                <a:ea typeface="Calibri" panose="020F0502020204030204" pitchFamily="34" charset="0"/>
              </a:rPr>
              <a:t> for others.</a:t>
            </a:r>
            <a:r>
              <a:rPr lang="en-US" sz="2800" dirty="0">
                <a:solidFill>
                  <a:srgbClr val="212121"/>
                </a:solidFill>
                <a:effectLst/>
                <a:latin typeface="Calibri" panose="020F0502020204030204" pitchFamily="34" charset="0"/>
                <a:ea typeface="Calibri" panose="020F0502020204030204" pitchFamily="34" charset="0"/>
              </a:rPr>
              <a:t> ”</a:t>
            </a:r>
            <a:endParaRPr lang="en-US" sz="2800" dirty="0">
              <a:effectLst/>
              <a:latin typeface="Calibri" panose="020F0502020204030204" pitchFamily="34" charset="0"/>
              <a:ea typeface="Calibri" panose="020F0502020204030204" pitchFamily="34" charset="0"/>
            </a:endParaRPr>
          </a:p>
        </p:txBody>
      </p:sp>
      <p:sp>
        <p:nvSpPr>
          <p:cNvPr id="2" name="Rectangle: Rounded Corners 1">
            <a:extLst>
              <a:ext uri="{FF2B5EF4-FFF2-40B4-BE49-F238E27FC236}">
                <a16:creationId xmlns:a16="http://schemas.microsoft.com/office/drawing/2014/main" id="{8C540379-7347-9C56-6D03-D375537247B3}"/>
              </a:ext>
            </a:extLst>
          </p:cNvPr>
          <p:cNvSpPr/>
          <p:nvPr/>
        </p:nvSpPr>
        <p:spPr>
          <a:xfrm>
            <a:off x="3767403" y="6184006"/>
            <a:ext cx="5092093" cy="43074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latin typeface="Lato Black" panose="020B0604020202020204" charset="0"/>
                <a:cs typeface="Calibri"/>
              </a:rPr>
              <a:t>Start Here…Go Anywhere!</a:t>
            </a:r>
          </a:p>
        </p:txBody>
      </p:sp>
    </p:spTree>
    <p:extLst>
      <p:ext uri="{BB962C8B-B14F-4D97-AF65-F5344CB8AC3E}">
        <p14:creationId xmlns:p14="http://schemas.microsoft.com/office/powerpoint/2010/main" val="169901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2E21B67-B41A-4C8D-943E-77F8984493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021" b="44599"/>
          <a:stretch/>
        </p:blipFill>
        <p:spPr bwMode="auto">
          <a:xfrm>
            <a:off x="1" y="0"/>
            <a:ext cx="12192000" cy="2164608"/>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Rounded Corners 41">
            <a:extLst>
              <a:ext uri="{FF2B5EF4-FFF2-40B4-BE49-F238E27FC236}">
                <a16:creationId xmlns:a16="http://schemas.microsoft.com/office/drawing/2014/main" id="{250526EE-2A16-47FB-8087-DC60F4FA57C7}"/>
              </a:ext>
            </a:extLst>
          </p:cNvPr>
          <p:cNvSpPr/>
          <p:nvPr/>
        </p:nvSpPr>
        <p:spPr>
          <a:xfrm>
            <a:off x="4998780" y="2990392"/>
            <a:ext cx="2190767" cy="2887269"/>
          </a:xfrm>
          <a:prstGeom prst="roundRect">
            <a:avLst>
              <a:gd name="adj" fmla="val 6012"/>
            </a:avLst>
          </a:prstGeom>
          <a:solidFill>
            <a:schemeClr val="bg1"/>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0808DCD5-9F87-435E-9A6A-2192BC73E9F9}"/>
              </a:ext>
            </a:extLst>
          </p:cNvPr>
          <p:cNvSpPr txBox="1"/>
          <p:nvPr/>
        </p:nvSpPr>
        <p:spPr>
          <a:xfrm>
            <a:off x="3972125" y="2494707"/>
            <a:ext cx="1919109" cy="369332"/>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ato Black" panose="020B0604020202020204" charset="0"/>
                <a:ea typeface="Roboto Condensed" panose="020B0604020202020204" charset="0"/>
                <a:cs typeface="+mn-cs"/>
              </a:rPr>
              <a:t>Junior College</a:t>
            </a:r>
          </a:p>
        </p:txBody>
      </p:sp>
      <p:sp>
        <p:nvSpPr>
          <p:cNvPr id="40" name="TextBox 39">
            <a:extLst>
              <a:ext uri="{FF2B5EF4-FFF2-40B4-BE49-F238E27FC236}">
                <a16:creationId xmlns:a16="http://schemas.microsoft.com/office/drawing/2014/main" id="{0206E45D-C25F-42D0-86AA-68F9C8276500}"/>
              </a:ext>
            </a:extLst>
          </p:cNvPr>
          <p:cNvSpPr txBox="1"/>
          <p:nvPr/>
        </p:nvSpPr>
        <p:spPr>
          <a:xfrm>
            <a:off x="6855459" y="3103416"/>
            <a:ext cx="3176633"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ato Black" panose="020B0604020202020204" charset="0"/>
                <a:ea typeface="Roboto Condensed" panose="020B0604020202020204" charset="0"/>
                <a:cs typeface="+mn-cs"/>
              </a:rPr>
              <a:t>GMC Global Online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ato Black" panose="020B0604020202020204" charset="0"/>
                <a:ea typeface="Roboto Condensed" panose="020B0604020202020204" charset="0"/>
                <a:cs typeface="+mn-cs"/>
              </a:rPr>
              <a:t>Leadership College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ato Black" panose="020B0604020202020204" charset="0"/>
                <a:ea typeface="Roboto Condensed" panose="020B0604020202020204" charset="0"/>
                <a:cs typeface="+mn-cs"/>
              </a:rPr>
              <a:t>(GOLC)</a:t>
            </a:r>
          </a:p>
        </p:txBody>
      </p:sp>
      <p:grpSp>
        <p:nvGrpSpPr>
          <p:cNvPr id="52" name="Group 51">
            <a:extLst>
              <a:ext uri="{FF2B5EF4-FFF2-40B4-BE49-F238E27FC236}">
                <a16:creationId xmlns:a16="http://schemas.microsoft.com/office/drawing/2014/main" id="{6BF0E50F-6C7C-4056-ACF3-CADF344BF076}"/>
              </a:ext>
            </a:extLst>
          </p:cNvPr>
          <p:cNvGrpSpPr/>
          <p:nvPr/>
        </p:nvGrpSpPr>
        <p:grpSpPr>
          <a:xfrm>
            <a:off x="7591494" y="3914549"/>
            <a:ext cx="1685185" cy="1589693"/>
            <a:chOff x="5996145" y="2902972"/>
            <a:chExt cx="857250" cy="857250"/>
          </a:xfrm>
        </p:grpSpPr>
        <p:sp>
          <p:nvSpPr>
            <p:cNvPr id="48" name="Freeform: Shape 47">
              <a:extLst>
                <a:ext uri="{FF2B5EF4-FFF2-40B4-BE49-F238E27FC236}">
                  <a16:creationId xmlns:a16="http://schemas.microsoft.com/office/drawing/2014/main" id="{72E0A908-2E2E-4E54-8CD3-078D1860AC63}"/>
                </a:ext>
              </a:extLst>
            </p:cNvPr>
            <p:cNvSpPr/>
            <p:nvPr/>
          </p:nvSpPr>
          <p:spPr>
            <a:xfrm>
              <a:off x="5996145" y="2902972"/>
              <a:ext cx="857250" cy="857250"/>
            </a:xfrm>
            <a:custGeom>
              <a:avLst/>
              <a:gdLst>
                <a:gd name="connsiteX0" fmla="*/ 428625 w 857250"/>
                <a:gd name="connsiteY0" fmla="*/ 0 h 857250"/>
                <a:gd name="connsiteX1" fmla="*/ 0 w 857250"/>
                <a:gd name="connsiteY1" fmla="*/ 428625 h 857250"/>
                <a:gd name="connsiteX2" fmla="*/ 428625 w 857250"/>
                <a:gd name="connsiteY2" fmla="*/ 857250 h 857250"/>
                <a:gd name="connsiteX3" fmla="*/ 857250 w 857250"/>
                <a:gd name="connsiteY3" fmla="*/ 428625 h 857250"/>
                <a:gd name="connsiteX4" fmla="*/ 428625 w 857250"/>
                <a:gd name="connsiteY4" fmla="*/ 0 h 857250"/>
                <a:gd name="connsiteX5" fmla="*/ 428625 w 857250"/>
                <a:gd name="connsiteY5" fmla="*/ 809244 h 857250"/>
                <a:gd name="connsiteX6" fmla="*/ 48006 w 857250"/>
                <a:gd name="connsiteY6" fmla="*/ 428625 h 857250"/>
                <a:gd name="connsiteX7" fmla="*/ 221580 w 857250"/>
                <a:gd name="connsiteY7" fmla="*/ 109404 h 857250"/>
                <a:gd name="connsiteX8" fmla="*/ 237039 w 857250"/>
                <a:gd name="connsiteY8" fmla="*/ 149000 h 857250"/>
                <a:gd name="connsiteX9" fmla="*/ 222199 w 857250"/>
                <a:gd name="connsiteY9" fmla="*/ 174403 h 857250"/>
                <a:gd name="connsiteX10" fmla="*/ 215998 w 857250"/>
                <a:gd name="connsiteY10" fmla="*/ 202397 h 857250"/>
                <a:gd name="connsiteX11" fmla="*/ 185680 w 857250"/>
                <a:gd name="connsiteY11" fmla="*/ 238135 h 857250"/>
                <a:gd name="connsiteX12" fmla="*/ 175470 w 857250"/>
                <a:gd name="connsiteY12" fmla="*/ 280797 h 857250"/>
                <a:gd name="connsiteX13" fmla="*/ 193719 w 857250"/>
                <a:gd name="connsiteY13" fmla="*/ 329051 h 857250"/>
                <a:gd name="connsiteX14" fmla="*/ 207445 w 857250"/>
                <a:gd name="connsiteY14" fmla="*/ 388772 h 857250"/>
                <a:gd name="connsiteX15" fmla="*/ 298571 w 857250"/>
                <a:gd name="connsiteY15" fmla="*/ 457543 h 857250"/>
                <a:gd name="connsiteX16" fmla="*/ 328955 w 857250"/>
                <a:gd name="connsiteY16" fmla="*/ 493281 h 857250"/>
                <a:gd name="connsiteX17" fmla="*/ 352120 w 857250"/>
                <a:gd name="connsiteY17" fmla="*/ 490442 h 857250"/>
                <a:gd name="connsiteX18" fmla="*/ 339709 w 857250"/>
                <a:gd name="connsiteY18" fmla="*/ 463344 h 857250"/>
                <a:gd name="connsiteX19" fmla="*/ 326660 w 857250"/>
                <a:gd name="connsiteY19" fmla="*/ 443951 h 857250"/>
                <a:gd name="connsiteX20" fmla="*/ 310706 w 857250"/>
                <a:gd name="connsiteY20" fmla="*/ 439131 h 857250"/>
                <a:gd name="connsiteX21" fmla="*/ 304514 w 857250"/>
                <a:gd name="connsiteY21" fmla="*/ 416490 h 857250"/>
                <a:gd name="connsiteX22" fmla="*/ 255413 w 857250"/>
                <a:gd name="connsiteY22" fmla="*/ 403222 h 857250"/>
                <a:gd name="connsiteX23" fmla="*/ 287445 w 857250"/>
                <a:gd name="connsiteY23" fmla="*/ 343262 h 857250"/>
                <a:gd name="connsiteX24" fmla="*/ 325288 w 857250"/>
                <a:gd name="connsiteY24" fmla="*/ 347367 h 857250"/>
                <a:gd name="connsiteX25" fmla="*/ 350977 w 857250"/>
                <a:gd name="connsiteY25" fmla="*/ 358216 h 857250"/>
                <a:gd name="connsiteX26" fmla="*/ 369732 w 857250"/>
                <a:gd name="connsiteY26" fmla="*/ 327336 h 857250"/>
                <a:gd name="connsiteX27" fmla="*/ 391097 w 857250"/>
                <a:gd name="connsiteY27" fmla="*/ 310486 h 857250"/>
                <a:gd name="connsiteX28" fmla="*/ 437950 w 857250"/>
                <a:gd name="connsiteY28" fmla="*/ 268881 h 857250"/>
                <a:gd name="connsiteX29" fmla="*/ 491328 w 857250"/>
                <a:gd name="connsiteY29" fmla="*/ 233667 h 857250"/>
                <a:gd name="connsiteX30" fmla="*/ 466668 w 857250"/>
                <a:gd name="connsiteY30" fmla="*/ 189681 h 857250"/>
                <a:gd name="connsiteX31" fmla="*/ 441008 w 857250"/>
                <a:gd name="connsiteY31" fmla="*/ 169335 h 857250"/>
                <a:gd name="connsiteX32" fmla="*/ 450733 w 857250"/>
                <a:gd name="connsiteY32" fmla="*/ 139522 h 857250"/>
                <a:gd name="connsiteX33" fmla="*/ 479041 w 857250"/>
                <a:gd name="connsiteY33" fmla="*/ 151028 h 857250"/>
                <a:gd name="connsiteX34" fmla="*/ 517360 w 857250"/>
                <a:gd name="connsiteY34" fmla="*/ 164802 h 857250"/>
                <a:gd name="connsiteX35" fmla="*/ 517379 w 857250"/>
                <a:gd name="connsiteY35" fmla="*/ 126949 h 857250"/>
                <a:gd name="connsiteX36" fmla="*/ 517493 w 857250"/>
                <a:gd name="connsiteY36" fmla="*/ 98965 h 857250"/>
                <a:gd name="connsiteX37" fmla="*/ 516512 w 857250"/>
                <a:gd name="connsiteY37" fmla="*/ 98003 h 857250"/>
                <a:gd name="connsiteX38" fmla="*/ 497834 w 857250"/>
                <a:gd name="connsiteY38" fmla="*/ 85677 h 857250"/>
                <a:gd name="connsiteX39" fmla="*/ 471830 w 857250"/>
                <a:gd name="connsiteY39" fmla="*/ 50454 h 857250"/>
                <a:gd name="connsiteX40" fmla="*/ 565404 w 857250"/>
                <a:gd name="connsiteY40" fmla="*/ 73419 h 857250"/>
                <a:gd name="connsiteX41" fmla="*/ 566071 w 857250"/>
                <a:gd name="connsiteY41" fmla="*/ 79972 h 857250"/>
                <a:gd name="connsiteX42" fmla="*/ 576348 w 857250"/>
                <a:gd name="connsiteY42" fmla="*/ 90945 h 857250"/>
                <a:gd name="connsiteX43" fmla="*/ 601799 w 857250"/>
                <a:gd name="connsiteY43" fmla="*/ 113824 h 857250"/>
                <a:gd name="connsiteX44" fmla="*/ 655082 w 857250"/>
                <a:gd name="connsiteY44" fmla="*/ 152933 h 857250"/>
                <a:gd name="connsiteX45" fmla="*/ 664778 w 857250"/>
                <a:gd name="connsiteY45" fmla="*/ 185918 h 857250"/>
                <a:gd name="connsiteX46" fmla="*/ 679123 w 857250"/>
                <a:gd name="connsiteY46" fmla="*/ 208150 h 857250"/>
                <a:gd name="connsiteX47" fmla="*/ 688086 w 857250"/>
                <a:gd name="connsiteY47" fmla="*/ 226381 h 857250"/>
                <a:gd name="connsiteX48" fmla="*/ 701183 w 857250"/>
                <a:gd name="connsiteY48" fmla="*/ 219885 h 857250"/>
                <a:gd name="connsiteX49" fmla="*/ 700802 w 857250"/>
                <a:gd name="connsiteY49" fmla="*/ 200006 h 857250"/>
                <a:gd name="connsiteX50" fmla="*/ 732111 w 857250"/>
                <a:gd name="connsiteY50" fmla="*/ 199168 h 857250"/>
                <a:gd name="connsiteX51" fmla="*/ 758562 w 857250"/>
                <a:gd name="connsiteY51" fmla="*/ 238992 h 857250"/>
                <a:gd name="connsiteX52" fmla="*/ 752370 w 857250"/>
                <a:gd name="connsiteY52" fmla="*/ 240421 h 857250"/>
                <a:gd name="connsiteX53" fmla="*/ 740235 w 857250"/>
                <a:gd name="connsiteY53" fmla="*/ 232124 h 857250"/>
                <a:gd name="connsiteX54" fmla="*/ 721404 w 857250"/>
                <a:gd name="connsiteY54" fmla="*/ 246898 h 857250"/>
                <a:gd name="connsiteX55" fmla="*/ 708841 w 857250"/>
                <a:gd name="connsiteY55" fmla="*/ 276092 h 857250"/>
                <a:gd name="connsiteX56" fmla="*/ 713404 w 857250"/>
                <a:gd name="connsiteY56" fmla="*/ 318287 h 857250"/>
                <a:gd name="connsiteX57" fmla="*/ 715947 w 857250"/>
                <a:gd name="connsiteY57" fmla="*/ 362474 h 857250"/>
                <a:gd name="connsiteX58" fmla="*/ 738273 w 857250"/>
                <a:gd name="connsiteY58" fmla="*/ 422996 h 857250"/>
                <a:gd name="connsiteX59" fmla="*/ 766753 w 857250"/>
                <a:gd name="connsiteY59" fmla="*/ 458638 h 857250"/>
                <a:gd name="connsiteX60" fmla="*/ 785222 w 857250"/>
                <a:gd name="connsiteY60" fmla="*/ 440674 h 857250"/>
                <a:gd name="connsiteX61" fmla="*/ 808987 w 857250"/>
                <a:gd name="connsiteY61" fmla="*/ 442227 h 857250"/>
                <a:gd name="connsiteX62" fmla="*/ 428625 w 857250"/>
                <a:gd name="connsiteY62" fmla="*/ 809244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57250" h="857250">
                  <a:moveTo>
                    <a:pt x="428625" y="0"/>
                  </a:moveTo>
                  <a:cubicBezTo>
                    <a:pt x="192281" y="0"/>
                    <a:pt x="0" y="192291"/>
                    <a:pt x="0" y="428625"/>
                  </a:cubicBezTo>
                  <a:cubicBezTo>
                    <a:pt x="0" y="664969"/>
                    <a:pt x="192281" y="857250"/>
                    <a:pt x="428625" y="857250"/>
                  </a:cubicBezTo>
                  <a:cubicBezTo>
                    <a:pt x="664969" y="857250"/>
                    <a:pt x="857250" y="664969"/>
                    <a:pt x="857250" y="428625"/>
                  </a:cubicBezTo>
                  <a:cubicBezTo>
                    <a:pt x="857250" y="192291"/>
                    <a:pt x="664969" y="0"/>
                    <a:pt x="428625" y="0"/>
                  </a:cubicBezTo>
                  <a:close/>
                  <a:moveTo>
                    <a:pt x="428625" y="809244"/>
                  </a:moveTo>
                  <a:cubicBezTo>
                    <a:pt x="218751" y="809244"/>
                    <a:pt x="48006" y="638499"/>
                    <a:pt x="48006" y="428625"/>
                  </a:cubicBezTo>
                  <a:cubicBezTo>
                    <a:pt x="48006" y="295056"/>
                    <a:pt x="117186" y="177356"/>
                    <a:pt x="221580" y="109404"/>
                  </a:cubicBezTo>
                  <a:cubicBezTo>
                    <a:pt x="222418" y="123615"/>
                    <a:pt x="242621" y="132178"/>
                    <a:pt x="237039" y="149000"/>
                  </a:cubicBezTo>
                  <a:cubicBezTo>
                    <a:pt x="233934" y="158382"/>
                    <a:pt x="225590" y="165059"/>
                    <a:pt x="222199" y="174403"/>
                  </a:cubicBezTo>
                  <a:cubicBezTo>
                    <a:pt x="218913" y="183471"/>
                    <a:pt x="219980" y="193529"/>
                    <a:pt x="215998" y="202397"/>
                  </a:cubicBezTo>
                  <a:cubicBezTo>
                    <a:pt x="209407" y="217046"/>
                    <a:pt x="194243" y="224914"/>
                    <a:pt x="185680" y="238135"/>
                  </a:cubicBezTo>
                  <a:cubicBezTo>
                    <a:pt x="177451" y="250841"/>
                    <a:pt x="175136" y="265890"/>
                    <a:pt x="175470" y="280797"/>
                  </a:cubicBezTo>
                  <a:cubicBezTo>
                    <a:pt x="175860" y="298742"/>
                    <a:pt x="187852" y="312801"/>
                    <a:pt x="193719" y="329051"/>
                  </a:cubicBezTo>
                  <a:cubicBezTo>
                    <a:pt x="200663" y="348272"/>
                    <a:pt x="204768" y="368541"/>
                    <a:pt x="207445" y="388772"/>
                  </a:cubicBezTo>
                  <a:cubicBezTo>
                    <a:pt x="213217" y="432216"/>
                    <a:pt x="271224" y="435226"/>
                    <a:pt x="298571" y="457543"/>
                  </a:cubicBezTo>
                  <a:cubicBezTo>
                    <a:pt x="310820" y="467554"/>
                    <a:pt x="316935" y="483175"/>
                    <a:pt x="328955" y="493281"/>
                  </a:cubicBezTo>
                  <a:cubicBezTo>
                    <a:pt x="335242" y="498577"/>
                    <a:pt x="352663" y="505358"/>
                    <a:pt x="352120" y="490442"/>
                  </a:cubicBezTo>
                  <a:cubicBezTo>
                    <a:pt x="351739" y="480050"/>
                    <a:pt x="344615" y="471945"/>
                    <a:pt x="339709" y="463344"/>
                  </a:cubicBezTo>
                  <a:cubicBezTo>
                    <a:pt x="335851" y="456600"/>
                    <a:pt x="334051" y="447561"/>
                    <a:pt x="326660" y="443951"/>
                  </a:cubicBezTo>
                  <a:cubicBezTo>
                    <a:pt x="321726" y="441541"/>
                    <a:pt x="315373" y="442122"/>
                    <a:pt x="310706" y="439131"/>
                  </a:cubicBezTo>
                  <a:cubicBezTo>
                    <a:pt x="302428" y="433845"/>
                    <a:pt x="307191" y="424072"/>
                    <a:pt x="304514" y="416490"/>
                  </a:cubicBezTo>
                  <a:cubicBezTo>
                    <a:pt x="297390" y="396316"/>
                    <a:pt x="266814" y="425787"/>
                    <a:pt x="255413" y="403222"/>
                  </a:cubicBezTo>
                  <a:cubicBezTo>
                    <a:pt x="242449" y="377581"/>
                    <a:pt x="262414" y="349701"/>
                    <a:pt x="287445" y="343262"/>
                  </a:cubicBezTo>
                  <a:cubicBezTo>
                    <a:pt x="300542" y="339890"/>
                    <a:pt x="313020" y="342386"/>
                    <a:pt x="325288" y="347367"/>
                  </a:cubicBezTo>
                  <a:cubicBezTo>
                    <a:pt x="332508" y="350301"/>
                    <a:pt x="343071" y="358807"/>
                    <a:pt x="350977" y="358216"/>
                  </a:cubicBezTo>
                  <a:cubicBezTo>
                    <a:pt x="361740" y="357407"/>
                    <a:pt x="360731" y="333927"/>
                    <a:pt x="369732" y="327336"/>
                  </a:cubicBezTo>
                  <a:cubicBezTo>
                    <a:pt x="377095" y="321935"/>
                    <a:pt x="385039" y="317468"/>
                    <a:pt x="391097" y="310486"/>
                  </a:cubicBezTo>
                  <a:cubicBezTo>
                    <a:pt x="406003" y="293332"/>
                    <a:pt x="415242" y="277054"/>
                    <a:pt x="437950" y="268881"/>
                  </a:cubicBezTo>
                  <a:cubicBezTo>
                    <a:pt x="454409" y="262966"/>
                    <a:pt x="482222" y="249374"/>
                    <a:pt x="491328" y="233667"/>
                  </a:cubicBezTo>
                  <a:cubicBezTo>
                    <a:pt x="499805" y="219065"/>
                    <a:pt x="476764" y="197396"/>
                    <a:pt x="466668" y="189681"/>
                  </a:cubicBezTo>
                  <a:cubicBezTo>
                    <a:pt x="458457" y="183404"/>
                    <a:pt x="446151" y="178822"/>
                    <a:pt x="441008" y="169335"/>
                  </a:cubicBezTo>
                  <a:cubicBezTo>
                    <a:pt x="434950" y="158163"/>
                    <a:pt x="442493" y="147037"/>
                    <a:pt x="450733" y="139522"/>
                  </a:cubicBezTo>
                  <a:cubicBezTo>
                    <a:pt x="462582" y="128711"/>
                    <a:pt x="471935" y="142218"/>
                    <a:pt x="479041" y="151028"/>
                  </a:cubicBezTo>
                  <a:cubicBezTo>
                    <a:pt x="484918" y="158306"/>
                    <a:pt x="507892" y="175774"/>
                    <a:pt x="517360" y="164802"/>
                  </a:cubicBezTo>
                  <a:cubicBezTo>
                    <a:pt x="525180" y="155724"/>
                    <a:pt x="513540" y="138036"/>
                    <a:pt x="517379" y="126949"/>
                  </a:cubicBezTo>
                  <a:cubicBezTo>
                    <a:pt x="520951" y="116672"/>
                    <a:pt x="526304" y="108194"/>
                    <a:pt x="517493" y="98965"/>
                  </a:cubicBezTo>
                  <a:cubicBezTo>
                    <a:pt x="517179" y="98631"/>
                    <a:pt x="516855" y="98308"/>
                    <a:pt x="516512" y="98003"/>
                  </a:cubicBezTo>
                  <a:cubicBezTo>
                    <a:pt x="511045" y="92926"/>
                    <a:pt x="503463" y="90621"/>
                    <a:pt x="497834" y="85677"/>
                  </a:cubicBezTo>
                  <a:cubicBezTo>
                    <a:pt x="486699" y="75905"/>
                    <a:pt x="478955" y="63275"/>
                    <a:pt x="471830" y="50454"/>
                  </a:cubicBezTo>
                  <a:cubicBezTo>
                    <a:pt x="504434" y="54159"/>
                    <a:pt x="535810" y="61989"/>
                    <a:pt x="565404" y="73419"/>
                  </a:cubicBezTo>
                  <a:cubicBezTo>
                    <a:pt x="565204" y="75609"/>
                    <a:pt x="565271" y="77800"/>
                    <a:pt x="566071" y="79972"/>
                  </a:cubicBezTo>
                  <a:cubicBezTo>
                    <a:pt x="567861" y="84858"/>
                    <a:pt x="572262" y="88040"/>
                    <a:pt x="576348" y="90945"/>
                  </a:cubicBezTo>
                  <a:cubicBezTo>
                    <a:pt x="586026" y="97841"/>
                    <a:pt x="593446" y="105499"/>
                    <a:pt x="601799" y="113824"/>
                  </a:cubicBezTo>
                  <a:cubicBezTo>
                    <a:pt x="617696" y="129654"/>
                    <a:pt x="645624" y="130064"/>
                    <a:pt x="655082" y="152933"/>
                  </a:cubicBezTo>
                  <a:cubicBezTo>
                    <a:pt x="659492" y="163573"/>
                    <a:pt x="657111" y="176689"/>
                    <a:pt x="664778" y="185918"/>
                  </a:cubicBezTo>
                  <a:cubicBezTo>
                    <a:pt x="671017" y="193415"/>
                    <a:pt x="680266" y="196910"/>
                    <a:pt x="679123" y="208150"/>
                  </a:cubicBezTo>
                  <a:cubicBezTo>
                    <a:pt x="678247" y="216789"/>
                    <a:pt x="675380" y="226886"/>
                    <a:pt x="688086" y="226381"/>
                  </a:cubicBezTo>
                  <a:cubicBezTo>
                    <a:pt x="692906" y="226190"/>
                    <a:pt x="698516" y="224142"/>
                    <a:pt x="701183" y="219885"/>
                  </a:cubicBezTo>
                  <a:cubicBezTo>
                    <a:pt x="704898" y="213970"/>
                    <a:pt x="701002" y="206388"/>
                    <a:pt x="700802" y="200006"/>
                  </a:cubicBezTo>
                  <a:cubicBezTo>
                    <a:pt x="700145" y="179480"/>
                    <a:pt x="722090" y="201120"/>
                    <a:pt x="732111" y="199168"/>
                  </a:cubicBezTo>
                  <a:cubicBezTo>
                    <a:pt x="741731" y="211855"/>
                    <a:pt x="750570" y="225142"/>
                    <a:pt x="758562" y="238992"/>
                  </a:cubicBezTo>
                  <a:cubicBezTo>
                    <a:pt x="756752" y="239849"/>
                    <a:pt x="754904" y="240754"/>
                    <a:pt x="752370" y="240421"/>
                  </a:cubicBezTo>
                  <a:cubicBezTo>
                    <a:pt x="747655" y="239782"/>
                    <a:pt x="744103" y="234382"/>
                    <a:pt x="740235" y="232124"/>
                  </a:cubicBezTo>
                  <a:cubicBezTo>
                    <a:pt x="728358" y="225190"/>
                    <a:pt x="725291" y="237287"/>
                    <a:pt x="721404" y="246898"/>
                  </a:cubicBezTo>
                  <a:cubicBezTo>
                    <a:pt x="717547" y="256461"/>
                    <a:pt x="710622" y="265871"/>
                    <a:pt x="708841" y="276092"/>
                  </a:cubicBezTo>
                  <a:cubicBezTo>
                    <a:pt x="706479" y="289684"/>
                    <a:pt x="712727" y="304590"/>
                    <a:pt x="713404" y="318287"/>
                  </a:cubicBezTo>
                  <a:cubicBezTo>
                    <a:pt x="714127" y="333023"/>
                    <a:pt x="713022" y="347901"/>
                    <a:pt x="715947" y="362474"/>
                  </a:cubicBezTo>
                  <a:cubicBezTo>
                    <a:pt x="720176" y="383591"/>
                    <a:pt x="728605" y="403841"/>
                    <a:pt x="738273" y="422996"/>
                  </a:cubicBezTo>
                  <a:cubicBezTo>
                    <a:pt x="743322" y="433007"/>
                    <a:pt x="751351" y="461877"/>
                    <a:pt x="766753" y="458638"/>
                  </a:cubicBezTo>
                  <a:cubicBezTo>
                    <a:pt x="775392" y="456829"/>
                    <a:pt x="778945" y="445722"/>
                    <a:pt x="785222" y="440674"/>
                  </a:cubicBezTo>
                  <a:cubicBezTo>
                    <a:pt x="793813" y="433788"/>
                    <a:pt x="800986" y="439198"/>
                    <a:pt x="808987" y="442227"/>
                  </a:cubicBezTo>
                  <a:cubicBezTo>
                    <a:pt x="801786" y="645833"/>
                    <a:pt x="633946" y="809244"/>
                    <a:pt x="428625" y="809244"/>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9BA7DB5B-2BA8-4981-9A07-9721C380FF68}"/>
                </a:ext>
              </a:extLst>
            </p:cNvPr>
            <p:cNvSpPr/>
            <p:nvPr/>
          </p:nvSpPr>
          <p:spPr>
            <a:xfrm>
              <a:off x="6292743" y="3367213"/>
              <a:ext cx="296154" cy="317398"/>
            </a:xfrm>
            <a:custGeom>
              <a:avLst/>
              <a:gdLst>
                <a:gd name="connsiteX0" fmla="*/ 279487 w 296154"/>
                <a:gd name="connsiteY0" fmla="*/ 84491 h 317398"/>
                <a:gd name="connsiteX1" fmla="*/ 195286 w 296154"/>
                <a:gd name="connsiteY1" fmla="*/ 60174 h 317398"/>
                <a:gd name="connsiteX2" fmla="*/ 102360 w 296154"/>
                <a:gd name="connsiteY2" fmla="*/ 5539 h 317398"/>
                <a:gd name="connsiteX3" fmla="*/ 29189 w 296154"/>
                <a:gd name="connsiteY3" fmla="*/ 18178 h 317398"/>
                <a:gd name="connsiteX4" fmla="*/ 348 w 296154"/>
                <a:gd name="connsiteY4" fmla="*/ 103256 h 317398"/>
                <a:gd name="connsiteX5" fmla="*/ 57831 w 296154"/>
                <a:gd name="connsiteY5" fmla="*/ 182523 h 317398"/>
                <a:gd name="connsiteX6" fmla="*/ 70756 w 296154"/>
                <a:gd name="connsiteY6" fmla="*/ 214412 h 317398"/>
                <a:gd name="connsiteX7" fmla="*/ 52573 w 296154"/>
                <a:gd name="connsiteY7" fmla="*/ 315873 h 317398"/>
                <a:gd name="connsiteX8" fmla="*/ 85816 w 296154"/>
                <a:gd name="connsiteY8" fmla="*/ 300356 h 317398"/>
                <a:gd name="connsiteX9" fmla="*/ 188000 w 296154"/>
                <a:gd name="connsiteY9" fmla="*/ 237939 h 317398"/>
                <a:gd name="connsiteX10" fmla="*/ 219261 w 296154"/>
                <a:gd name="connsiteY10" fmla="*/ 208212 h 317398"/>
                <a:gd name="connsiteX11" fmla="*/ 251760 w 296154"/>
                <a:gd name="connsiteY11" fmla="*/ 187704 h 317398"/>
                <a:gd name="connsiteX12" fmla="*/ 269419 w 296154"/>
                <a:gd name="connsiteY12" fmla="*/ 151938 h 317398"/>
                <a:gd name="connsiteX13" fmla="*/ 283583 w 296154"/>
                <a:gd name="connsiteY13" fmla="*/ 133478 h 317398"/>
                <a:gd name="connsiteX14" fmla="*/ 279487 w 296154"/>
                <a:gd name="connsiteY14" fmla="*/ 84491 h 31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154" h="317398">
                  <a:moveTo>
                    <a:pt x="279487" y="84491"/>
                  </a:moveTo>
                  <a:cubicBezTo>
                    <a:pt x="249979" y="73699"/>
                    <a:pt x="221147" y="82205"/>
                    <a:pt x="195286" y="60174"/>
                  </a:cubicBezTo>
                  <a:cubicBezTo>
                    <a:pt x="165816" y="35085"/>
                    <a:pt x="140956" y="15187"/>
                    <a:pt x="102360" y="5539"/>
                  </a:cubicBezTo>
                  <a:cubicBezTo>
                    <a:pt x="74824" y="-1358"/>
                    <a:pt x="48906" y="-6015"/>
                    <a:pt x="29189" y="18178"/>
                  </a:cubicBezTo>
                  <a:cubicBezTo>
                    <a:pt x="10749" y="40810"/>
                    <a:pt x="-2329" y="73909"/>
                    <a:pt x="348" y="103256"/>
                  </a:cubicBezTo>
                  <a:cubicBezTo>
                    <a:pt x="3386" y="136584"/>
                    <a:pt x="32857" y="163196"/>
                    <a:pt x="57831" y="182523"/>
                  </a:cubicBezTo>
                  <a:cubicBezTo>
                    <a:pt x="68242" y="190571"/>
                    <a:pt x="71452" y="201725"/>
                    <a:pt x="70756" y="214412"/>
                  </a:cubicBezTo>
                  <a:cubicBezTo>
                    <a:pt x="68432" y="256608"/>
                    <a:pt x="20017" y="297185"/>
                    <a:pt x="52573" y="315873"/>
                  </a:cubicBezTo>
                  <a:cubicBezTo>
                    <a:pt x="63718" y="322264"/>
                    <a:pt x="78472" y="306929"/>
                    <a:pt x="85816" y="300356"/>
                  </a:cubicBezTo>
                  <a:cubicBezTo>
                    <a:pt x="115981" y="273363"/>
                    <a:pt x="156148" y="262199"/>
                    <a:pt x="188000" y="237939"/>
                  </a:cubicBezTo>
                  <a:cubicBezTo>
                    <a:pt x="199496" y="229167"/>
                    <a:pt x="207917" y="217127"/>
                    <a:pt x="219261" y="208212"/>
                  </a:cubicBezTo>
                  <a:cubicBezTo>
                    <a:pt x="229357" y="200268"/>
                    <a:pt x="241949" y="196010"/>
                    <a:pt x="251760" y="187704"/>
                  </a:cubicBezTo>
                  <a:cubicBezTo>
                    <a:pt x="263847" y="177474"/>
                    <a:pt x="263800" y="165663"/>
                    <a:pt x="269419" y="151938"/>
                  </a:cubicBezTo>
                  <a:cubicBezTo>
                    <a:pt x="272648" y="144089"/>
                    <a:pt x="278182" y="139736"/>
                    <a:pt x="283583" y="133478"/>
                  </a:cubicBezTo>
                  <a:cubicBezTo>
                    <a:pt x="297604" y="117333"/>
                    <a:pt x="304405" y="93607"/>
                    <a:pt x="279487" y="84491"/>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6" name="Freeform: Shape 55">
            <a:extLst>
              <a:ext uri="{FF2B5EF4-FFF2-40B4-BE49-F238E27FC236}">
                <a16:creationId xmlns:a16="http://schemas.microsoft.com/office/drawing/2014/main" id="{9AF22676-272B-4F9C-91ED-1C253F6A4408}"/>
              </a:ext>
            </a:extLst>
          </p:cNvPr>
          <p:cNvSpPr/>
          <p:nvPr/>
        </p:nvSpPr>
        <p:spPr>
          <a:xfrm rot="18898750" flipH="1">
            <a:off x="7545906" y="5254893"/>
            <a:ext cx="475711" cy="498698"/>
          </a:xfrm>
          <a:custGeom>
            <a:avLst/>
            <a:gdLst>
              <a:gd name="connsiteX0" fmla="*/ 786875 w 805696"/>
              <a:gd name="connsiteY0" fmla="*/ 526266 h 844629"/>
              <a:gd name="connsiteX1" fmla="*/ 653449 w 805696"/>
              <a:gd name="connsiteY1" fmla="*/ 217408 h 844629"/>
              <a:gd name="connsiteX2" fmla="*/ 444108 w 805696"/>
              <a:gd name="connsiteY2" fmla="*/ 79820 h 844629"/>
              <a:gd name="connsiteX3" fmla="*/ 367708 w 805696"/>
              <a:gd name="connsiteY3" fmla="*/ 93145 h 844629"/>
              <a:gd name="connsiteX4" fmla="*/ 218604 w 805696"/>
              <a:gd name="connsiteY4" fmla="*/ 0 h 844629"/>
              <a:gd name="connsiteX5" fmla="*/ 218480 w 805696"/>
              <a:gd name="connsiteY5" fmla="*/ 0 h 844629"/>
              <a:gd name="connsiteX6" fmla="*/ 75624 w 805696"/>
              <a:gd name="connsiteY6" fmla="*/ 80991 h 844629"/>
              <a:gd name="connsiteX7" fmla="*/ 79272 w 805696"/>
              <a:gd name="connsiteY7" fmla="*/ 262757 h 844629"/>
              <a:gd name="connsiteX8" fmla="*/ 88464 w 805696"/>
              <a:gd name="connsiteY8" fmla="*/ 295123 h 844629"/>
              <a:gd name="connsiteX9" fmla="*/ 12921 w 805696"/>
              <a:gd name="connsiteY9" fmla="*/ 423462 h 844629"/>
              <a:gd name="connsiteX10" fmla="*/ 348 w 805696"/>
              <a:gd name="connsiteY10" fmla="*/ 442712 h 844629"/>
              <a:gd name="connsiteX11" fmla="*/ 16264 w 805696"/>
              <a:gd name="connsiteY11" fmla="*/ 455676 h 844629"/>
              <a:gd name="connsiteX12" fmla="*/ 19607 w 805696"/>
              <a:gd name="connsiteY12" fmla="*/ 455333 h 844629"/>
              <a:gd name="connsiteX13" fmla="*/ 104637 w 805696"/>
              <a:gd name="connsiteY13" fmla="*/ 397469 h 844629"/>
              <a:gd name="connsiteX14" fmla="*/ 120315 w 805696"/>
              <a:gd name="connsiteY14" fmla="*/ 288388 h 844629"/>
              <a:gd name="connsiteX15" fmla="*/ 110362 w 805696"/>
              <a:gd name="connsiteY15" fmla="*/ 253079 h 844629"/>
              <a:gd name="connsiteX16" fmla="*/ 104485 w 805696"/>
              <a:gd name="connsiteY16" fmla="*/ 96069 h 844629"/>
              <a:gd name="connsiteX17" fmla="*/ 218489 w 805696"/>
              <a:gd name="connsiteY17" fmla="*/ 32556 h 844629"/>
              <a:gd name="connsiteX18" fmla="*/ 218594 w 805696"/>
              <a:gd name="connsiteY18" fmla="*/ 32556 h 844629"/>
              <a:gd name="connsiteX19" fmla="*/ 337800 w 805696"/>
              <a:gd name="connsiteY19" fmla="*/ 106328 h 844629"/>
              <a:gd name="connsiteX20" fmla="*/ 234996 w 805696"/>
              <a:gd name="connsiteY20" fmla="*/ 398212 h 844629"/>
              <a:gd name="connsiteX21" fmla="*/ 368423 w 805696"/>
              <a:gd name="connsiteY21" fmla="*/ 707050 h 844629"/>
              <a:gd name="connsiteX22" fmla="*/ 577753 w 805696"/>
              <a:gd name="connsiteY22" fmla="*/ 844629 h 844629"/>
              <a:gd name="connsiteX23" fmla="*/ 668041 w 805696"/>
              <a:gd name="connsiteY23" fmla="*/ 825884 h 844629"/>
              <a:gd name="connsiteX24" fmla="*/ 789513 w 805696"/>
              <a:gd name="connsiteY24" fmla="*/ 700688 h 844629"/>
              <a:gd name="connsiteX25" fmla="*/ 786875 w 805696"/>
              <a:gd name="connsiteY25" fmla="*/ 526266 h 844629"/>
              <a:gd name="connsiteX26" fmla="*/ 482951 w 805696"/>
              <a:gd name="connsiteY26" fmla="*/ 397459 h 844629"/>
              <a:gd name="connsiteX27" fmla="*/ 436583 w 805696"/>
              <a:gd name="connsiteY27" fmla="*/ 379066 h 844629"/>
              <a:gd name="connsiteX28" fmla="*/ 389949 w 805696"/>
              <a:gd name="connsiteY28" fmla="*/ 271139 h 844629"/>
              <a:gd name="connsiteX29" fmla="*/ 408342 w 805696"/>
              <a:gd name="connsiteY29" fmla="*/ 224771 h 844629"/>
              <a:gd name="connsiteX30" fmla="*/ 454709 w 805696"/>
              <a:gd name="connsiteY30" fmla="*/ 243164 h 844629"/>
              <a:gd name="connsiteX31" fmla="*/ 501344 w 805696"/>
              <a:gd name="connsiteY31" fmla="*/ 351101 h 844629"/>
              <a:gd name="connsiteX32" fmla="*/ 482951 w 805696"/>
              <a:gd name="connsiteY32" fmla="*/ 397459 h 84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5696" h="844629">
                <a:moveTo>
                  <a:pt x="786875" y="526266"/>
                </a:moveTo>
                <a:lnTo>
                  <a:pt x="653449" y="217408"/>
                </a:lnTo>
                <a:cubicBezTo>
                  <a:pt x="617339" y="133826"/>
                  <a:pt x="535167" y="79820"/>
                  <a:pt x="444108" y="79820"/>
                </a:cubicBezTo>
                <a:cubicBezTo>
                  <a:pt x="417943" y="79820"/>
                  <a:pt x="392311" y="84334"/>
                  <a:pt x="367708" y="93145"/>
                </a:cubicBezTo>
                <a:cubicBezTo>
                  <a:pt x="321369" y="11630"/>
                  <a:pt x="266572" y="38"/>
                  <a:pt x="218604" y="0"/>
                </a:cubicBezTo>
                <a:lnTo>
                  <a:pt x="218480" y="0"/>
                </a:lnTo>
                <a:cubicBezTo>
                  <a:pt x="160216" y="0"/>
                  <a:pt x="100141" y="34042"/>
                  <a:pt x="75624" y="80991"/>
                </a:cubicBezTo>
                <a:cubicBezTo>
                  <a:pt x="42448" y="144494"/>
                  <a:pt x="64604" y="215665"/>
                  <a:pt x="79272" y="262757"/>
                </a:cubicBezTo>
                <a:cubicBezTo>
                  <a:pt x="83196" y="275358"/>
                  <a:pt x="86587" y="286245"/>
                  <a:pt x="88464" y="295123"/>
                </a:cubicBezTo>
                <a:cubicBezTo>
                  <a:pt x="110486" y="399202"/>
                  <a:pt x="23046" y="421272"/>
                  <a:pt x="12921" y="423462"/>
                </a:cubicBezTo>
                <a:cubicBezTo>
                  <a:pt x="4139" y="425310"/>
                  <a:pt x="-1490" y="433921"/>
                  <a:pt x="348" y="442712"/>
                </a:cubicBezTo>
                <a:cubicBezTo>
                  <a:pt x="1948" y="450399"/>
                  <a:pt x="8720" y="455676"/>
                  <a:pt x="16264" y="455676"/>
                </a:cubicBezTo>
                <a:cubicBezTo>
                  <a:pt x="17360" y="455676"/>
                  <a:pt x="18484" y="455562"/>
                  <a:pt x="19607" y="455333"/>
                </a:cubicBezTo>
                <a:cubicBezTo>
                  <a:pt x="21836" y="454866"/>
                  <a:pt x="74633" y="443417"/>
                  <a:pt x="104637" y="397469"/>
                </a:cubicBezTo>
                <a:cubicBezTo>
                  <a:pt x="124068" y="367713"/>
                  <a:pt x="129345" y="331013"/>
                  <a:pt x="120315" y="288388"/>
                </a:cubicBezTo>
                <a:cubicBezTo>
                  <a:pt x="118134" y="278016"/>
                  <a:pt x="114534" y="266462"/>
                  <a:pt x="110362" y="253079"/>
                </a:cubicBezTo>
                <a:cubicBezTo>
                  <a:pt x="96512" y="208588"/>
                  <a:pt x="77539" y="147657"/>
                  <a:pt x="104485" y="96069"/>
                </a:cubicBezTo>
                <a:cubicBezTo>
                  <a:pt x="123401" y="59846"/>
                  <a:pt x="172398" y="32556"/>
                  <a:pt x="218489" y="32556"/>
                </a:cubicBezTo>
                <a:lnTo>
                  <a:pt x="218594" y="32556"/>
                </a:lnTo>
                <a:cubicBezTo>
                  <a:pt x="264381" y="32595"/>
                  <a:pt x="302576" y="45663"/>
                  <a:pt x="337800" y="106328"/>
                </a:cubicBezTo>
                <a:cubicBezTo>
                  <a:pt x="233663" y="161258"/>
                  <a:pt x="187543" y="288331"/>
                  <a:pt x="234996" y="398212"/>
                </a:cubicBezTo>
                <a:lnTo>
                  <a:pt x="368423" y="707050"/>
                </a:lnTo>
                <a:cubicBezTo>
                  <a:pt x="404522" y="790623"/>
                  <a:pt x="486685" y="844629"/>
                  <a:pt x="577753" y="844629"/>
                </a:cubicBezTo>
                <a:cubicBezTo>
                  <a:pt x="608881" y="844629"/>
                  <a:pt x="639256" y="838324"/>
                  <a:pt x="668041" y="825884"/>
                </a:cubicBezTo>
                <a:cubicBezTo>
                  <a:pt x="723934" y="801738"/>
                  <a:pt x="767063" y="757276"/>
                  <a:pt x="789513" y="700688"/>
                </a:cubicBezTo>
                <a:cubicBezTo>
                  <a:pt x="811964" y="644100"/>
                  <a:pt x="811030" y="582149"/>
                  <a:pt x="786875" y="526266"/>
                </a:cubicBezTo>
                <a:close/>
                <a:moveTo>
                  <a:pt x="482951" y="397459"/>
                </a:moveTo>
                <a:cubicBezTo>
                  <a:pt x="465073" y="405184"/>
                  <a:pt x="444308" y="396954"/>
                  <a:pt x="436583" y="379066"/>
                </a:cubicBezTo>
                <a:lnTo>
                  <a:pt x="389949" y="271139"/>
                </a:lnTo>
                <a:cubicBezTo>
                  <a:pt x="382224" y="253251"/>
                  <a:pt x="390463" y="232486"/>
                  <a:pt x="408342" y="224771"/>
                </a:cubicBezTo>
                <a:cubicBezTo>
                  <a:pt x="426230" y="217046"/>
                  <a:pt x="446994" y="225276"/>
                  <a:pt x="454709" y="243164"/>
                </a:cubicBezTo>
                <a:lnTo>
                  <a:pt x="501344" y="351101"/>
                </a:lnTo>
                <a:cubicBezTo>
                  <a:pt x="509069" y="368970"/>
                  <a:pt x="500839" y="389734"/>
                  <a:pt x="482951" y="397459"/>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CD9673A9-870F-4AB8-865F-BFBC7B64DDD2}"/>
              </a:ext>
            </a:extLst>
          </p:cNvPr>
          <p:cNvSpPr/>
          <p:nvPr/>
        </p:nvSpPr>
        <p:spPr>
          <a:xfrm>
            <a:off x="5117663" y="3873939"/>
            <a:ext cx="322598" cy="386462"/>
          </a:xfrm>
          <a:custGeom>
            <a:avLst/>
            <a:gdLst>
              <a:gd name="connsiteX0" fmla="*/ 177165 w 187642"/>
              <a:gd name="connsiteY0" fmla="*/ 205740 h 224789"/>
              <a:gd name="connsiteX1" fmla="*/ 177165 w 187642"/>
              <a:gd name="connsiteY1" fmla="*/ 0 h 224789"/>
              <a:gd name="connsiteX2" fmla="*/ 9525 w 187642"/>
              <a:gd name="connsiteY2" fmla="*/ 0 h 224789"/>
              <a:gd name="connsiteX3" fmla="*/ 9525 w 187642"/>
              <a:gd name="connsiteY3" fmla="*/ 205740 h 224789"/>
              <a:gd name="connsiteX4" fmla="*/ 0 w 187642"/>
              <a:gd name="connsiteY4" fmla="*/ 205740 h 224789"/>
              <a:gd name="connsiteX5" fmla="*/ 0 w 187642"/>
              <a:gd name="connsiteY5" fmla="*/ 224790 h 224789"/>
              <a:gd name="connsiteX6" fmla="*/ 65723 w 187642"/>
              <a:gd name="connsiteY6" fmla="*/ 224790 h 224789"/>
              <a:gd name="connsiteX7" fmla="*/ 65723 w 187642"/>
              <a:gd name="connsiteY7" fmla="*/ 178118 h 224789"/>
              <a:gd name="connsiteX8" fmla="*/ 121920 w 187642"/>
              <a:gd name="connsiteY8" fmla="*/ 178118 h 224789"/>
              <a:gd name="connsiteX9" fmla="*/ 121920 w 187642"/>
              <a:gd name="connsiteY9" fmla="*/ 224790 h 224789"/>
              <a:gd name="connsiteX10" fmla="*/ 187643 w 187642"/>
              <a:gd name="connsiteY10" fmla="*/ 224790 h 224789"/>
              <a:gd name="connsiteX11" fmla="*/ 187643 w 187642"/>
              <a:gd name="connsiteY11" fmla="*/ 205740 h 224789"/>
              <a:gd name="connsiteX12" fmla="*/ 177165 w 187642"/>
              <a:gd name="connsiteY12" fmla="*/ 205740 h 224789"/>
              <a:gd name="connsiteX13" fmla="*/ 65723 w 187642"/>
              <a:gd name="connsiteY13" fmla="*/ 131445 h 224789"/>
              <a:gd name="connsiteX14" fmla="*/ 46673 w 187642"/>
              <a:gd name="connsiteY14" fmla="*/ 131445 h 224789"/>
              <a:gd name="connsiteX15" fmla="*/ 46673 w 187642"/>
              <a:gd name="connsiteY15" fmla="*/ 112395 h 224789"/>
              <a:gd name="connsiteX16" fmla="*/ 65723 w 187642"/>
              <a:gd name="connsiteY16" fmla="*/ 112395 h 224789"/>
              <a:gd name="connsiteX17" fmla="*/ 65723 w 187642"/>
              <a:gd name="connsiteY17" fmla="*/ 131445 h 224789"/>
              <a:gd name="connsiteX18" fmla="*/ 65723 w 187642"/>
              <a:gd name="connsiteY18" fmla="*/ 93345 h 224789"/>
              <a:gd name="connsiteX19" fmla="*/ 46673 w 187642"/>
              <a:gd name="connsiteY19" fmla="*/ 93345 h 224789"/>
              <a:gd name="connsiteX20" fmla="*/ 46673 w 187642"/>
              <a:gd name="connsiteY20" fmla="*/ 74295 h 224789"/>
              <a:gd name="connsiteX21" fmla="*/ 65723 w 187642"/>
              <a:gd name="connsiteY21" fmla="*/ 74295 h 224789"/>
              <a:gd name="connsiteX22" fmla="*/ 65723 w 187642"/>
              <a:gd name="connsiteY22" fmla="*/ 93345 h 224789"/>
              <a:gd name="connsiteX23" fmla="*/ 65723 w 187642"/>
              <a:gd name="connsiteY23" fmla="*/ 56198 h 224789"/>
              <a:gd name="connsiteX24" fmla="*/ 46673 w 187642"/>
              <a:gd name="connsiteY24" fmla="*/ 56198 h 224789"/>
              <a:gd name="connsiteX25" fmla="*/ 46673 w 187642"/>
              <a:gd name="connsiteY25" fmla="*/ 37148 h 224789"/>
              <a:gd name="connsiteX26" fmla="*/ 65723 w 187642"/>
              <a:gd name="connsiteY26" fmla="*/ 37148 h 224789"/>
              <a:gd name="connsiteX27" fmla="*/ 65723 w 187642"/>
              <a:gd name="connsiteY27" fmla="*/ 56198 h 224789"/>
              <a:gd name="connsiteX28" fmla="*/ 102870 w 187642"/>
              <a:gd name="connsiteY28" fmla="*/ 131445 h 224789"/>
              <a:gd name="connsiteX29" fmla="*/ 83820 w 187642"/>
              <a:gd name="connsiteY29" fmla="*/ 131445 h 224789"/>
              <a:gd name="connsiteX30" fmla="*/ 83820 w 187642"/>
              <a:gd name="connsiteY30" fmla="*/ 112395 h 224789"/>
              <a:gd name="connsiteX31" fmla="*/ 102870 w 187642"/>
              <a:gd name="connsiteY31" fmla="*/ 112395 h 224789"/>
              <a:gd name="connsiteX32" fmla="*/ 102870 w 187642"/>
              <a:gd name="connsiteY32" fmla="*/ 131445 h 224789"/>
              <a:gd name="connsiteX33" fmla="*/ 102870 w 187642"/>
              <a:gd name="connsiteY33" fmla="*/ 93345 h 224789"/>
              <a:gd name="connsiteX34" fmla="*/ 83820 w 187642"/>
              <a:gd name="connsiteY34" fmla="*/ 93345 h 224789"/>
              <a:gd name="connsiteX35" fmla="*/ 83820 w 187642"/>
              <a:gd name="connsiteY35" fmla="*/ 74295 h 224789"/>
              <a:gd name="connsiteX36" fmla="*/ 102870 w 187642"/>
              <a:gd name="connsiteY36" fmla="*/ 74295 h 224789"/>
              <a:gd name="connsiteX37" fmla="*/ 102870 w 187642"/>
              <a:gd name="connsiteY37" fmla="*/ 93345 h 224789"/>
              <a:gd name="connsiteX38" fmla="*/ 102870 w 187642"/>
              <a:gd name="connsiteY38" fmla="*/ 56198 h 224789"/>
              <a:gd name="connsiteX39" fmla="*/ 83820 w 187642"/>
              <a:gd name="connsiteY39" fmla="*/ 56198 h 224789"/>
              <a:gd name="connsiteX40" fmla="*/ 83820 w 187642"/>
              <a:gd name="connsiteY40" fmla="*/ 37148 h 224789"/>
              <a:gd name="connsiteX41" fmla="*/ 102870 w 187642"/>
              <a:gd name="connsiteY41" fmla="*/ 37148 h 224789"/>
              <a:gd name="connsiteX42" fmla="*/ 102870 w 187642"/>
              <a:gd name="connsiteY42" fmla="*/ 56198 h 224789"/>
              <a:gd name="connsiteX43" fmla="*/ 140018 w 187642"/>
              <a:gd name="connsiteY43" fmla="*/ 131445 h 224789"/>
              <a:gd name="connsiteX44" fmla="*/ 120967 w 187642"/>
              <a:gd name="connsiteY44" fmla="*/ 131445 h 224789"/>
              <a:gd name="connsiteX45" fmla="*/ 120967 w 187642"/>
              <a:gd name="connsiteY45" fmla="*/ 112395 h 224789"/>
              <a:gd name="connsiteX46" fmla="*/ 140018 w 187642"/>
              <a:gd name="connsiteY46" fmla="*/ 112395 h 224789"/>
              <a:gd name="connsiteX47" fmla="*/ 140018 w 187642"/>
              <a:gd name="connsiteY47" fmla="*/ 131445 h 224789"/>
              <a:gd name="connsiteX48" fmla="*/ 140018 w 187642"/>
              <a:gd name="connsiteY48" fmla="*/ 93345 h 224789"/>
              <a:gd name="connsiteX49" fmla="*/ 120967 w 187642"/>
              <a:gd name="connsiteY49" fmla="*/ 93345 h 224789"/>
              <a:gd name="connsiteX50" fmla="*/ 120967 w 187642"/>
              <a:gd name="connsiteY50" fmla="*/ 74295 h 224789"/>
              <a:gd name="connsiteX51" fmla="*/ 140018 w 187642"/>
              <a:gd name="connsiteY51" fmla="*/ 74295 h 224789"/>
              <a:gd name="connsiteX52" fmla="*/ 140018 w 187642"/>
              <a:gd name="connsiteY52" fmla="*/ 93345 h 224789"/>
              <a:gd name="connsiteX53" fmla="*/ 140018 w 187642"/>
              <a:gd name="connsiteY53" fmla="*/ 56198 h 224789"/>
              <a:gd name="connsiteX54" fmla="*/ 120967 w 187642"/>
              <a:gd name="connsiteY54" fmla="*/ 56198 h 224789"/>
              <a:gd name="connsiteX55" fmla="*/ 120967 w 187642"/>
              <a:gd name="connsiteY55" fmla="*/ 37148 h 224789"/>
              <a:gd name="connsiteX56" fmla="*/ 140018 w 187642"/>
              <a:gd name="connsiteY56" fmla="*/ 37148 h 224789"/>
              <a:gd name="connsiteX57" fmla="*/ 140018 w 187642"/>
              <a:gd name="connsiteY57" fmla="*/ 56198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7642" h="224789">
                <a:moveTo>
                  <a:pt x="177165" y="205740"/>
                </a:moveTo>
                <a:lnTo>
                  <a:pt x="177165" y="0"/>
                </a:lnTo>
                <a:lnTo>
                  <a:pt x="9525" y="0"/>
                </a:lnTo>
                <a:lnTo>
                  <a:pt x="9525" y="205740"/>
                </a:lnTo>
                <a:lnTo>
                  <a:pt x="0" y="205740"/>
                </a:lnTo>
                <a:lnTo>
                  <a:pt x="0" y="224790"/>
                </a:lnTo>
                <a:lnTo>
                  <a:pt x="65723" y="224790"/>
                </a:lnTo>
                <a:lnTo>
                  <a:pt x="65723" y="178118"/>
                </a:lnTo>
                <a:lnTo>
                  <a:pt x="121920" y="178118"/>
                </a:lnTo>
                <a:lnTo>
                  <a:pt x="121920" y="224790"/>
                </a:lnTo>
                <a:lnTo>
                  <a:pt x="187643" y="224790"/>
                </a:lnTo>
                <a:lnTo>
                  <a:pt x="187643" y="205740"/>
                </a:lnTo>
                <a:lnTo>
                  <a:pt x="177165" y="205740"/>
                </a:lnTo>
                <a:close/>
                <a:moveTo>
                  <a:pt x="65723" y="131445"/>
                </a:moveTo>
                <a:lnTo>
                  <a:pt x="46673" y="131445"/>
                </a:lnTo>
                <a:lnTo>
                  <a:pt x="46673" y="112395"/>
                </a:lnTo>
                <a:lnTo>
                  <a:pt x="65723" y="112395"/>
                </a:lnTo>
                <a:lnTo>
                  <a:pt x="65723" y="131445"/>
                </a:lnTo>
                <a:close/>
                <a:moveTo>
                  <a:pt x="65723" y="93345"/>
                </a:moveTo>
                <a:lnTo>
                  <a:pt x="46673" y="93345"/>
                </a:lnTo>
                <a:lnTo>
                  <a:pt x="46673" y="74295"/>
                </a:lnTo>
                <a:lnTo>
                  <a:pt x="65723" y="74295"/>
                </a:lnTo>
                <a:lnTo>
                  <a:pt x="65723" y="93345"/>
                </a:lnTo>
                <a:close/>
                <a:moveTo>
                  <a:pt x="65723" y="56198"/>
                </a:moveTo>
                <a:lnTo>
                  <a:pt x="46673" y="56198"/>
                </a:lnTo>
                <a:lnTo>
                  <a:pt x="46673" y="37148"/>
                </a:lnTo>
                <a:lnTo>
                  <a:pt x="65723" y="37148"/>
                </a:lnTo>
                <a:lnTo>
                  <a:pt x="65723" y="56198"/>
                </a:lnTo>
                <a:close/>
                <a:moveTo>
                  <a:pt x="102870" y="131445"/>
                </a:moveTo>
                <a:lnTo>
                  <a:pt x="83820" y="131445"/>
                </a:lnTo>
                <a:lnTo>
                  <a:pt x="83820" y="112395"/>
                </a:lnTo>
                <a:lnTo>
                  <a:pt x="102870" y="112395"/>
                </a:lnTo>
                <a:lnTo>
                  <a:pt x="102870" y="131445"/>
                </a:lnTo>
                <a:close/>
                <a:moveTo>
                  <a:pt x="102870" y="93345"/>
                </a:moveTo>
                <a:lnTo>
                  <a:pt x="83820" y="93345"/>
                </a:lnTo>
                <a:lnTo>
                  <a:pt x="83820" y="74295"/>
                </a:lnTo>
                <a:lnTo>
                  <a:pt x="102870" y="74295"/>
                </a:lnTo>
                <a:lnTo>
                  <a:pt x="102870" y="93345"/>
                </a:lnTo>
                <a:close/>
                <a:moveTo>
                  <a:pt x="102870" y="56198"/>
                </a:moveTo>
                <a:lnTo>
                  <a:pt x="83820" y="56198"/>
                </a:lnTo>
                <a:lnTo>
                  <a:pt x="83820" y="37148"/>
                </a:lnTo>
                <a:lnTo>
                  <a:pt x="102870" y="37148"/>
                </a:lnTo>
                <a:lnTo>
                  <a:pt x="102870" y="56198"/>
                </a:lnTo>
                <a:close/>
                <a:moveTo>
                  <a:pt x="140018" y="131445"/>
                </a:moveTo>
                <a:lnTo>
                  <a:pt x="120967" y="131445"/>
                </a:lnTo>
                <a:lnTo>
                  <a:pt x="120967" y="112395"/>
                </a:lnTo>
                <a:lnTo>
                  <a:pt x="140018" y="112395"/>
                </a:lnTo>
                <a:lnTo>
                  <a:pt x="140018" y="131445"/>
                </a:lnTo>
                <a:close/>
                <a:moveTo>
                  <a:pt x="140018" y="93345"/>
                </a:moveTo>
                <a:lnTo>
                  <a:pt x="120967" y="93345"/>
                </a:lnTo>
                <a:lnTo>
                  <a:pt x="120967" y="74295"/>
                </a:lnTo>
                <a:lnTo>
                  <a:pt x="140018" y="74295"/>
                </a:lnTo>
                <a:lnTo>
                  <a:pt x="140018" y="93345"/>
                </a:lnTo>
                <a:close/>
                <a:moveTo>
                  <a:pt x="140018" y="56198"/>
                </a:moveTo>
                <a:lnTo>
                  <a:pt x="120967" y="56198"/>
                </a:lnTo>
                <a:lnTo>
                  <a:pt x="120967" y="37148"/>
                </a:lnTo>
                <a:lnTo>
                  <a:pt x="140018" y="37148"/>
                </a:lnTo>
                <a:lnTo>
                  <a:pt x="140018" y="56198"/>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CF5F18EB-A4E5-453A-A2D6-F7F5E9F74E3F}"/>
              </a:ext>
            </a:extLst>
          </p:cNvPr>
          <p:cNvSpPr/>
          <p:nvPr/>
        </p:nvSpPr>
        <p:spPr>
          <a:xfrm>
            <a:off x="5634031" y="3873939"/>
            <a:ext cx="322598" cy="386462"/>
          </a:xfrm>
          <a:custGeom>
            <a:avLst/>
            <a:gdLst>
              <a:gd name="connsiteX0" fmla="*/ 177165 w 187642"/>
              <a:gd name="connsiteY0" fmla="*/ 205740 h 224789"/>
              <a:gd name="connsiteX1" fmla="*/ 177165 w 187642"/>
              <a:gd name="connsiteY1" fmla="*/ 0 h 224789"/>
              <a:gd name="connsiteX2" fmla="*/ 9525 w 187642"/>
              <a:gd name="connsiteY2" fmla="*/ 0 h 224789"/>
              <a:gd name="connsiteX3" fmla="*/ 9525 w 187642"/>
              <a:gd name="connsiteY3" fmla="*/ 205740 h 224789"/>
              <a:gd name="connsiteX4" fmla="*/ 0 w 187642"/>
              <a:gd name="connsiteY4" fmla="*/ 205740 h 224789"/>
              <a:gd name="connsiteX5" fmla="*/ 0 w 187642"/>
              <a:gd name="connsiteY5" fmla="*/ 224790 h 224789"/>
              <a:gd name="connsiteX6" fmla="*/ 65723 w 187642"/>
              <a:gd name="connsiteY6" fmla="*/ 224790 h 224789"/>
              <a:gd name="connsiteX7" fmla="*/ 65723 w 187642"/>
              <a:gd name="connsiteY7" fmla="*/ 178118 h 224789"/>
              <a:gd name="connsiteX8" fmla="*/ 121920 w 187642"/>
              <a:gd name="connsiteY8" fmla="*/ 178118 h 224789"/>
              <a:gd name="connsiteX9" fmla="*/ 121920 w 187642"/>
              <a:gd name="connsiteY9" fmla="*/ 224790 h 224789"/>
              <a:gd name="connsiteX10" fmla="*/ 187643 w 187642"/>
              <a:gd name="connsiteY10" fmla="*/ 224790 h 224789"/>
              <a:gd name="connsiteX11" fmla="*/ 187643 w 187642"/>
              <a:gd name="connsiteY11" fmla="*/ 205740 h 224789"/>
              <a:gd name="connsiteX12" fmla="*/ 177165 w 187642"/>
              <a:gd name="connsiteY12" fmla="*/ 205740 h 224789"/>
              <a:gd name="connsiteX13" fmla="*/ 65723 w 187642"/>
              <a:gd name="connsiteY13" fmla="*/ 131445 h 224789"/>
              <a:gd name="connsiteX14" fmla="*/ 46673 w 187642"/>
              <a:gd name="connsiteY14" fmla="*/ 131445 h 224789"/>
              <a:gd name="connsiteX15" fmla="*/ 46673 w 187642"/>
              <a:gd name="connsiteY15" fmla="*/ 112395 h 224789"/>
              <a:gd name="connsiteX16" fmla="*/ 65723 w 187642"/>
              <a:gd name="connsiteY16" fmla="*/ 112395 h 224789"/>
              <a:gd name="connsiteX17" fmla="*/ 65723 w 187642"/>
              <a:gd name="connsiteY17" fmla="*/ 131445 h 224789"/>
              <a:gd name="connsiteX18" fmla="*/ 65723 w 187642"/>
              <a:gd name="connsiteY18" fmla="*/ 93345 h 224789"/>
              <a:gd name="connsiteX19" fmla="*/ 46673 w 187642"/>
              <a:gd name="connsiteY19" fmla="*/ 93345 h 224789"/>
              <a:gd name="connsiteX20" fmla="*/ 46673 w 187642"/>
              <a:gd name="connsiteY20" fmla="*/ 74295 h 224789"/>
              <a:gd name="connsiteX21" fmla="*/ 65723 w 187642"/>
              <a:gd name="connsiteY21" fmla="*/ 74295 h 224789"/>
              <a:gd name="connsiteX22" fmla="*/ 65723 w 187642"/>
              <a:gd name="connsiteY22" fmla="*/ 93345 h 224789"/>
              <a:gd name="connsiteX23" fmla="*/ 65723 w 187642"/>
              <a:gd name="connsiteY23" fmla="*/ 56198 h 224789"/>
              <a:gd name="connsiteX24" fmla="*/ 46673 w 187642"/>
              <a:gd name="connsiteY24" fmla="*/ 56198 h 224789"/>
              <a:gd name="connsiteX25" fmla="*/ 46673 w 187642"/>
              <a:gd name="connsiteY25" fmla="*/ 37148 h 224789"/>
              <a:gd name="connsiteX26" fmla="*/ 65723 w 187642"/>
              <a:gd name="connsiteY26" fmla="*/ 37148 h 224789"/>
              <a:gd name="connsiteX27" fmla="*/ 65723 w 187642"/>
              <a:gd name="connsiteY27" fmla="*/ 56198 h 224789"/>
              <a:gd name="connsiteX28" fmla="*/ 102870 w 187642"/>
              <a:gd name="connsiteY28" fmla="*/ 131445 h 224789"/>
              <a:gd name="connsiteX29" fmla="*/ 83820 w 187642"/>
              <a:gd name="connsiteY29" fmla="*/ 131445 h 224789"/>
              <a:gd name="connsiteX30" fmla="*/ 83820 w 187642"/>
              <a:gd name="connsiteY30" fmla="*/ 112395 h 224789"/>
              <a:gd name="connsiteX31" fmla="*/ 102870 w 187642"/>
              <a:gd name="connsiteY31" fmla="*/ 112395 h 224789"/>
              <a:gd name="connsiteX32" fmla="*/ 102870 w 187642"/>
              <a:gd name="connsiteY32" fmla="*/ 131445 h 224789"/>
              <a:gd name="connsiteX33" fmla="*/ 102870 w 187642"/>
              <a:gd name="connsiteY33" fmla="*/ 93345 h 224789"/>
              <a:gd name="connsiteX34" fmla="*/ 83820 w 187642"/>
              <a:gd name="connsiteY34" fmla="*/ 93345 h 224789"/>
              <a:gd name="connsiteX35" fmla="*/ 83820 w 187642"/>
              <a:gd name="connsiteY35" fmla="*/ 74295 h 224789"/>
              <a:gd name="connsiteX36" fmla="*/ 102870 w 187642"/>
              <a:gd name="connsiteY36" fmla="*/ 74295 h 224789"/>
              <a:gd name="connsiteX37" fmla="*/ 102870 w 187642"/>
              <a:gd name="connsiteY37" fmla="*/ 93345 h 224789"/>
              <a:gd name="connsiteX38" fmla="*/ 102870 w 187642"/>
              <a:gd name="connsiteY38" fmla="*/ 56198 h 224789"/>
              <a:gd name="connsiteX39" fmla="*/ 83820 w 187642"/>
              <a:gd name="connsiteY39" fmla="*/ 56198 h 224789"/>
              <a:gd name="connsiteX40" fmla="*/ 83820 w 187642"/>
              <a:gd name="connsiteY40" fmla="*/ 37148 h 224789"/>
              <a:gd name="connsiteX41" fmla="*/ 102870 w 187642"/>
              <a:gd name="connsiteY41" fmla="*/ 37148 h 224789"/>
              <a:gd name="connsiteX42" fmla="*/ 102870 w 187642"/>
              <a:gd name="connsiteY42" fmla="*/ 56198 h 224789"/>
              <a:gd name="connsiteX43" fmla="*/ 140018 w 187642"/>
              <a:gd name="connsiteY43" fmla="*/ 131445 h 224789"/>
              <a:gd name="connsiteX44" fmla="*/ 120967 w 187642"/>
              <a:gd name="connsiteY44" fmla="*/ 131445 h 224789"/>
              <a:gd name="connsiteX45" fmla="*/ 120967 w 187642"/>
              <a:gd name="connsiteY45" fmla="*/ 112395 h 224789"/>
              <a:gd name="connsiteX46" fmla="*/ 140018 w 187642"/>
              <a:gd name="connsiteY46" fmla="*/ 112395 h 224789"/>
              <a:gd name="connsiteX47" fmla="*/ 140018 w 187642"/>
              <a:gd name="connsiteY47" fmla="*/ 131445 h 224789"/>
              <a:gd name="connsiteX48" fmla="*/ 140018 w 187642"/>
              <a:gd name="connsiteY48" fmla="*/ 93345 h 224789"/>
              <a:gd name="connsiteX49" fmla="*/ 120967 w 187642"/>
              <a:gd name="connsiteY49" fmla="*/ 93345 h 224789"/>
              <a:gd name="connsiteX50" fmla="*/ 120967 w 187642"/>
              <a:gd name="connsiteY50" fmla="*/ 74295 h 224789"/>
              <a:gd name="connsiteX51" fmla="*/ 140018 w 187642"/>
              <a:gd name="connsiteY51" fmla="*/ 74295 h 224789"/>
              <a:gd name="connsiteX52" fmla="*/ 140018 w 187642"/>
              <a:gd name="connsiteY52" fmla="*/ 93345 h 224789"/>
              <a:gd name="connsiteX53" fmla="*/ 140018 w 187642"/>
              <a:gd name="connsiteY53" fmla="*/ 56198 h 224789"/>
              <a:gd name="connsiteX54" fmla="*/ 120967 w 187642"/>
              <a:gd name="connsiteY54" fmla="*/ 56198 h 224789"/>
              <a:gd name="connsiteX55" fmla="*/ 120967 w 187642"/>
              <a:gd name="connsiteY55" fmla="*/ 37148 h 224789"/>
              <a:gd name="connsiteX56" fmla="*/ 140018 w 187642"/>
              <a:gd name="connsiteY56" fmla="*/ 37148 h 224789"/>
              <a:gd name="connsiteX57" fmla="*/ 140018 w 187642"/>
              <a:gd name="connsiteY57" fmla="*/ 56198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7642" h="224789">
                <a:moveTo>
                  <a:pt x="177165" y="205740"/>
                </a:moveTo>
                <a:lnTo>
                  <a:pt x="177165" y="0"/>
                </a:lnTo>
                <a:lnTo>
                  <a:pt x="9525" y="0"/>
                </a:lnTo>
                <a:lnTo>
                  <a:pt x="9525" y="205740"/>
                </a:lnTo>
                <a:lnTo>
                  <a:pt x="0" y="205740"/>
                </a:lnTo>
                <a:lnTo>
                  <a:pt x="0" y="224790"/>
                </a:lnTo>
                <a:lnTo>
                  <a:pt x="65723" y="224790"/>
                </a:lnTo>
                <a:lnTo>
                  <a:pt x="65723" y="178118"/>
                </a:lnTo>
                <a:lnTo>
                  <a:pt x="121920" y="178118"/>
                </a:lnTo>
                <a:lnTo>
                  <a:pt x="121920" y="224790"/>
                </a:lnTo>
                <a:lnTo>
                  <a:pt x="187643" y="224790"/>
                </a:lnTo>
                <a:lnTo>
                  <a:pt x="187643" y="205740"/>
                </a:lnTo>
                <a:lnTo>
                  <a:pt x="177165" y="205740"/>
                </a:lnTo>
                <a:close/>
                <a:moveTo>
                  <a:pt x="65723" y="131445"/>
                </a:moveTo>
                <a:lnTo>
                  <a:pt x="46673" y="131445"/>
                </a:lnTo>
                <a:lnTo>
                  <a:pt x="46673" y="112395"/>
                </a:lnTo>
                <a:lnTo>
                  <a:pt x="65723" y="112395"/>
                </a:lnTo>
                <a:lnTo>
                  <a:pt x="65723" y="131445"/>
                </a:lnTo>
                <a:close/>
                <a:moveTo>
                  <a:pt x="65723" y="93345"/>
                </a:moveTo>
                <a:lnTo>
                  <a:pt x="46673" y="93345"/>
                </a:lnTo>
                <a:lnTo>
                  <a:pt x="46673" y="74295"/>
                </a:lnTo>
                <a:lnTo>
                  <a:pt x="65723" y="74295"/>
                </a:lnTo>
                <a:lnTo>
                  <a:pt x="65723" y="93345"/>
                </a:lnTo>
                <a:close/>
                <a:moveTo>
                  <a:pt x="65723" y="56198"/>
                </a:moveTo>
                <a:lnTo>
                  <a:pt x="46673" y="56198"/>
                </a:lnTo>
                <a:lnTo>
                  <a:pt x="46673" y="37148"/>
                </a:lnTo>
                <a:lnTo>
                  <a:pt x="65723" y="37148"/>
                </a:lnTo>
                <a:lnTo>
                  <a:pt x="65723" y="56198"/>
                </a:lnTo>
                <a:close/>
                <a:moveTo>
                  <a:pt x="102870" y="131445"/>
                </a:moveTo>
                <a:lnTo>
                  <a:pt x="83820" y="131445"/>
                </a:lnTo>
                <a:lnTo>
                  <a:pt x="83820" y="112395"/>
                </a:lnTo>
                <a:lnTo>
                  <a:pt x="102870" y="112395"/>
                </a:lnTo>
                <a:lnTo>
                  <a:pt x="102870" y="131445"/>
                </a:lnTo>
                <a:close/>
                <a:moveTo>
                  <a:pt x="102870" y="93345"/>
                </a:moveTo>
                <a:lnTo>
                  <a:pt x="83820" y="93345"/>
                </a:lnTo>
                <a:lnTo>
                  <a:pt x="83820" y="74295"/>
                </a:lnTo>
                <a:lnTo>
                  <a:pt x="102870" y="74295"/>
                </a:lnTo>
                <a:lnTo>
                  <a:pt x="102870" y="93345"/>
                </a:lnTo>
                <a:close/>
                <a:moveTo>
                  <a:pt x="102870" y="56198"/>
                </a:moveTo>
                <a:lnTo>
                  <a:pt x="83820" y="56198"/>
                </a:lnTo>
                <a:lnTo>
                  <a:pt x="83820" y="37148"/>
                </a:lnTo>
                <a:lnTo>
                  <a:pt x="102870" y="37148"/>
                </a:lnTo>
                <a:lnTo>
                  <a:pt x="102870" y="56198"/>
                </a:lnTo>
                <a:close/>
                <a:moveTo>
                  <a:pt x="140018" y="131445"/>
                </a:moveTo>
                <a:lnTo>
                  <a:pt x="120967" y="131445"/>
                </a:lnTo>
                <a:lnTo>
                  <a:pt x="120967" y="112395"/>
                </a:lnTo>
                <a:lnTo>
                  <a:pt x="140018" y="112395"/>
                </a:lnTo>
                <a:lnTo>
                  <a:pt x="140018" y="131445"/>
                </a:lnTo>
                <a:close/>
                <a:moveTo>
                  <a:pt x="140018" y="93345"/>
                </a:moveTo>
                <a:lnTo>
                  <a:pt x="120967" y="93345"/>
                </a:lnTo>
                <a:lnTo>
                  <a:pt x="120967" y="74295"/>
                </a:lnTo>
                <a:lnTo>
                  <a:pt x="140018" y="74295"/>
                </a:lnTo>
                <a:lnTo>
                  <a:pt x="140018" y="93345"/>
                </a:lnTo>
                <a:close/>
                <a:moveTo>
                  <a:pt x="140018" y="56198"/>
                </a:moveTo>
                <a:lnTo>
                  <a:pt x="120967" y="56198"/>
                </a:lnTo>
                <a:lnTo>
                  <a:pt x="120967" y="37148"/>
                </a:lnTo>
                <a:lnTo>
                  <a:pt x="140018" y="37148"/>
                </a:lnTo>
                <a:lnTo>
                  <a:pt x="140018" y="56198"/>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9224B997-C601-4776-9E6C-4DEDB840614D}"/>
              </a:ext>
            </a:extLst>
          </p:cNvPr>
          <p:cNvSpPr/>
          <p:nvPr/>
        </p:nvSpPr>
        <p:spPr>
          <a:xfrm>
            <a:off x="6194593" y="3873939"/>
            <a:ext cx="322598" cy="386462"/>
          </a:xfrm>
          <a:custGeom>
            <a:avLst/>
            <a:gdLst>
              <a:gd name="connsiteX0" fmla="*/ 177165 w 187642"/>
              <a:gd name="connsiteY0" fmla="*/ 205740 h 224789"/>
              <a:gd name="connsiteX1" fmla="*/ 177165 w 187642"/>
              <a:gd name="connsiteY1" fmla="*/ 0 h 224789"/>
              <a:gd name="connsiteX2" fmla="*/ 9525 w 187642"/>
              <a:gd name="connsiteY2" fmla="*/ 0 h 224789"/>
              <a:gd name="connsiteX3" fmla="*/ 9525 w 187642"/>
              <a:gd name="connsiteY3" fmla="*/ 205740 h 224789"/>
              <a:gd name="connsiteX4" fmla="*/ 0 w 187642"/>
              <a:gd name="connsiteY4" fmla="*/ 205740 h 224789"/>
              <a:gd name="connsiteX5" fmla="*/ 0 w 187642"/>
              <a:gd name="connsiteY5" fmla="*/ 224790 h 224789"/>
              <a:gd name="connsiteX6" fmla="*/ 65723 w 187642"/>
              <a:gd name="connsiteY6" fmla="*/ 224790 h 224789"/>
              <a:gd name="connsiteX7" fmla="*/ 65723 w 187642"/>
              <a:gd name="connsiteY7" fmla="*/ 178118 h 224789"/>
              <a:gd name="connsiteX8" fmla="*/ 121920 w 187642"/>
              <a:gd name="connsiteY8" fmla="*/ 178118 h 224789"/>
              <a:gd name="connsiteX9" fmla="*/ 121920 w 187642"/>
              <a:gd name="connsiteY9" fmla="*/ 224790 h 224789"/>
              <a:gd name="connsiteX10" fmla="*/ 187643 w 187642"/>
              <a:gd name="connsiteY10" fmla="*/ 224790 h 224789"/>
              <a:gd name="connsiteX11" fmla="*/ 187643 w 187642"/>
              <a:gd name="connsiteY11" fmla="*/ 205740 h 224789"/>
              <a:gd name="connsiteX12" fmla="*/ 177165 w 187642"/>
              <a:gd name="connsiteY12" fmla="*/ 205740 h 224789"/>
              <a:gd name="connsiteX13" fmla="*/ 65723 w 187642"/>
              <a:gd name="connsiteY13" fmla="*/ 131445 h 224789"/>
              <a:gd name="connsiteX14" fmla="*/ 46673 w 187642"/>
              <a:gd name="connsiteY14" fmla="*/ 131445 h 224789"/>
              <a:gd name="connsiteX15" fmla="*/ 46673 w 187642"/>
              <a:gd name="connsiteY15" fmla="*/ 112395 h 224789"/>
              <a:gd name="connsiteX16" fmla="*/ 65723 w 187642"/>
              <a:gd name="connsiteY16" fmla="*/ 112395 h 224789"/>
              <a:gd name="connsiteX17" fmla="*/ 65723 w 187642"/>
              <a:gd name="connsiteY17" fmla="*/ 131445 h 224789"/>
              <a:gd name="connsiteX18" fmla="*/ 65723 w 187642"/>
              <a:gd name="connsiteY18" fmla="*/ 93345 h 224789"/>
              <a:gd name="connsiteX19" fmla="*/ 46673 w 187642"/>
              <a:gd name="connsiteY19" fmla="*/ 93345 h 224789"/>
              <a:gd name="connsiteX20" fmla="*/ 46673 w 187642"/>
              <a:gd name="connsiteY20" fmla="*/ 74295 h 224789"/>
              <a:gd name="connsiteX21" fmla="*/ 65723 w 187642"/>
              <a:gd name="connsiteY21" fmla="*/ 74295 h 224789"/>
              <a:gd name="connsiteX22" fmla="*/ 65723 w 187642"/>
              <a:gd name="connsiteY22" fmla="*/ 93345 h 224789"/>
              <a:gd name="connsiteX23" fmla="*/ 65723 w 187642"/>
              <a:gd name="connsiteY23" fmla="*/ 56198 h 224789"/>
              <a:gd name="connsiteX24" fmla="*/ 46673 w 187642"/>
              <a:gd name="connsiteY24" fmla="*/ 56198 h 224789"/>
              <a:gd name="connsiteX25" fmla="*/ 46673 w 187642"/>
              <a:gd name="connsiteY25" fmla="*/ 37148 h 224789"/>
              <a:gd name="connsiteX26" fmla="*/ 65723 w 187642"/>
              <a:gd name="connsiteY26" fmla="*/ 37148 h 224789"/>
              <a:gd name="connsiteX27" fmla="*/ 65723 w 187642"/>
              <a:gd name="connsiteY27" fmla="*/ 56198 h 224789"/>
              <a:gd name="connsiteX28" fmla="*/ 102870 w 187642"/>
              <a:gd name="connsiteY28" fmla="*/ 131445 h 224789"/>
              <a:gd name="connsiteX29" fmla="*/ 83820 w 187642"/>
              <a:gd name="connsiteY29" fmla="*/ 131445 h 224789"/>
              <a:gd name="connsiteX30" fmla="*/ 83820 w 187642"/>
              <a:gd name="connsiteY30" fmla="*/ 112395 h 224789"/>
              <a:gd name="connsiteX31" fmla="*/ 102870 w 187642"/>
              <a:gd name="connsiteY31" fmla="*/ 112395 h 224789"/>
              <a:gd name="connsiteX32" fmla="*/ 102870 w 187642"/>
              <a:gd name="connsiteY32" fmla="*/ 131445 h 224789"/>
              <a:gd name="connsiteX33" fmla="*/ 102870 w 187642"/>
              <a:gd name="connsiteY33" fmla="*/ 93345 h 224789"/>
              <a:gd name="connsiteX34" fmla="*/ 83820 w 187642"/>
              <a:gd name="connsiteY34" fmla="*/ 93345 h 224789"/>
              <a:gd name="connsiteX35" fmla="*/ 83820 w 187642"/>
              <a:gd name="connsiteY35" fmla="*/ 74295 h 224789"/>
              <a:gd name="connsiteX36" fmla="*/ 102870 w 187642"/>
              <a:gd name="connsiteY36" fmla="*/ 74295 h 224789"/>
              <a:gd name="connsiteX37" fmla="*/ 102870 w 187642"/>
              <a:gd name="connsiteY37" fmla="*/ 93345 h 224789"/>
              <a:gd name="connsiteX38" fmla="*/ 102870 w 187642"/>
              <a:gd name="connsiteY38" fmla="*/ 56198 h 224789"/>
              <a:gd name="connsiteX39" fmla="*/ 83820 w 187642"/>
              <a:gd name="connsiteY39" fmla="*/ 56198 h 224789"/>
              <a:gd name="connsiteX40" fmla="*/ 83820 w 187642"/>
              <a:gd name="connsiteY40" fmla="*/ 37148 h 224789"/>
              <a:gd name="connsiteX41" fmla="*/ 102870 w 187642"/>
              <a:gd name="connsiteY41" fmla="*/ 37148 h 224789"/>
              <a:gd name="connsiteX42" fmla="*/ 102870 w 187642"/>
              <a:gd name="connsiteY42" fmla="*/ 56198 h 224789"/>
              <a:gd name="connsiteX43" fmla="*/ 140018 w 187642"/>
              <a:gd name="connsiteY43" fmla="*/ 131445 h 224789"/>
              <a:gd name="connsiteX44" fmla="*/ 120967 w 187642"/>
              <a:gd name="connsiteY44" fmla="*/ 131445 h 224789"/>
              <a:gd name="connsiteX45" fmla="*/ 120967 w 187642"/>
              <a:gd name="connsiteY45" fmla="*/ 112395 h 224789"/>
              <a:gd name="connsiteX46" fmla="*/ 140018 w 187642"/>
              <a:gd name="connsiteY46" fmla="*/ 112395 h 224789"/>
              <a:gd name="connsiteX47" fmla="*/ 140018 w 187642"/>
              <a:gd name="connsiteY47" fmla="*/ 131445 h 224789"/>
              <a:gd name="connsiteX48" fmla="*/ 140018 w 187642"/>
              <a:gd name="connsiteY48" fmla="*/ 93345 h 224789"/>
              <a:gd name="connsiteX49" fmla="*/ 120967 w 187642"/>
              <a:gd name="connsiteY49" fmla="*/ 93345 h 224789"/>
              <a:gd name="connsiteX50" fmla="*/ 120967 w 187642"/>
              <a:gd name="connsiteY50" fmla="*/ 74295 h 224789"/>
              <a:gd name="connsiteX51" fmla="*/ 140018 w 187642"/>
              <a:gd name="connsiteY51" fmla="*/ 74295 h 224789"/>
              <a:gd name="connsiteX52" fmla="*/ 140018 w 187642"/>
              <a:gd name="connsiteY52" fmla="*/ 93345 h 224789"/>
              <a:gd name="connsiteX53" fmla="*/ 140018 w 187642"/>
              <a:gd name="connsiteY53" fmla="*/ 56198 h 224789"/>
              <a:gd name="connsiteX54" fmla="*/ 120967 w 187642"/>
              <a:gd name="connsiteY54" fmla="*/ 56198 h 224789"/>
              <a:gd name="connsiteX55" fmla="*/ 120967 w 187642"/>
              <a:gd name="connsiteY55" fmla="*/ 37148 h 224789"/>
              <a:gd name="connsiteX56" fmla="*/ 140018 w 187642"/>
              <a:gd name="connsiteY56" fmla="*/ 37148 h 224789"/>
              <a:gd name="connsiteX57" fmla="*/ 140018 w 187642"/>
              <a:gd name="connsiteY57" fmla="*/ 56198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7642" h="224789">
                <a:moveTo>
                  <a:pt x="177165" y="205740"/>
                </a:moveTo>
                <a:lnTo>
                  <a:pt x="177165" y="0"/>
                </a:lnTo>
                <a:lnTo>
                  <a:pt x="9525" y="0"/>
                </a:lnTo>
                <a:lnTo>
                  <a:pt x="9525" y="205740"/>
                </a:lnTo>
                <a:lnTo>
                  <a:pt x="0" y="205740"/>
                </a:lnTo>
                <a:lnTo>
                  <a:pt x="0" y="224790"/>
                </a:lnTo>
                <a:lnTo>
                  <a:pt x="65723" y="224790"/>
                </a:lnTo>
                <a:lnTo>
                  <a:pt x="65723" y="178118"/>
                </a:lnTo>
                <a:lnTo>
                  <a:pt x="121920" y="178118"/>
                </a:lnTo>
                <a:lnTo>
                  <a:pt x="121920" y="224790"/>
                </a:lnTo>
                <a:lnTo>
                  <a:pt x="187643" y="224790"/>
                </a:lnTo>
                <a:lnTo>
                  <a:pt x="187643" y="205740"/>
                </a:lnTo>
                <a:lnTo>
                  <a:pt x="177165" y="205740"/>
                </a:lnTo>
                <a:close/>
                <a:moveTo>
                  <a:pt x="65723" y="131445"/>
                </a:moveTo>
                <a:lnTo>
                  <a:pt x="46673" y="131445"/>
                </a:lnTo>
                <a:lnTo>
                  <a:pt x="46673" y="112395"/>
                </a:lnTo>
                <a:lnTo>
                  <a:pt x="65723" y="112395"/>
                </a:lnTo>
                <a:lnTo>
                  <a:pt x="65723" y="131445"/>
                </a:lnTo>
                <a:close/>
                <a:moveTo>
                  <a:pt x="65723" y="93345"/>
                </a:moveTo>
                <a:lnTo>
                  <a:pt x="46673" y="93345"/>
                </a:lnTo>
                <a:lnTo>
                  <a:pt x="46673" y="74295"/>
                </a:lnTo>
                <a:lnTo>
                  <a:pt x="65723" y="74295"/>
                </a:lnTo>
                <a:lnTo>
                  <a:pt x="65723" y="93345"/>
                </a:lnTo>
                <a:close/>
                <a:moveTo>
                  <a:pt x="65723" y="56198"/>
                </a:moveTo>
                <a:lnTo>
                  <a:pt x="46673" y="56198"/>
                </a:lnTo>
                <a:lnTo>
                  <a:pt x="46673" y="37148"/>
                </a:lnTo>
                <a:lnTo>
                  <a:pt x="65723" y="37148"/>
                </a:lnTo>
                <a:lnTo>
                  <a:pt x="65723" y="56198"/>
                </a:lnTo>
                <a:close/>
                <a:moveTo>
                  <a:pt x="102870" y="131445"/>
                </a:moveTo>
                <a:lnTo>
                  <a:pt x="83820" y="131445"/>
                </a:lnTo>
                <a:lnTo>
                  <a:pt x="83820" y="112395"/>
                </a:lnTo>
                <a:lnTo>
                  <a:pt x="102870" y="112395"/>
                </a:lnTo>
                <a:lnTo>
                  <a:pt x="102870" y="131445"/>
                </a:lnTo>
                <a:close/>
                <a:moveTo>
                  <a:pt x="102870" y="93345"/>
                </a:moveTo>
                <a:lnTo>
                  <a:pt x="83820" y="93345"/>
                </a:lnTo>
                <a:lnTo>
                  <a:pt x="83820" y="74295"/>
                </a:lnTo>
                <a:lnTo>
                  <a:pt x="102870" y="74295"/>
                </a:lnTo>
                <a:lnTo>
                  <a:pt x="102870" y="93345"/>
                </a:lnTo>
                <a:close/>
                <a:moveTo>
                  <a:pt x="102870" y="56198"/>
                </a:moveTo>
                <a:lnTo>
                  <a:pt x="83820" y="56198"/>
                </a:lnTo>
                <a:lnTo>
                  <a:pt x="83820" y="37148"/>
                </a:lnTo>
                <a:lnTo>
                  <a:pt x="102870" y="37148"/>
                </a:lnTo>
                <a:lnTo>
                  <a:pt x="102870" y="56198"/>
                </a:lnTo>
                <a:close/>
                <a:moveTo>
                  <a:pt x="140018" y="131445"/>
                </a:moveTo>
                <a:lnTo>
                  <a:pt x="120967" y="131445"/>
                </a:lnTo>
                <a:lnTo>
                  <a:pt x="120967" y="112395"/>
                </a:lnTo>
                <a:lnTo>
                  <a:pt x="140018" y="112395"/>
                </a:lnTo>
                <a:lnTo>
                  <a:pt x="140018" y="131445"/>
                </a:lnTo>
                <a:close/>
                <a:moveTo>
                  <a:pt x="140018" y="93345"/>
                </a:moveTo>
                <a:lnTo>
                  <a:pt x="120967" y="93345"/>
                </a:lnTo>
                <a:lnTo>
                  <a:pt x="120967" y="74295"/>
                </a:lnTo>
                <a:lnTo>
                  <a:pt x="140018" y="74295"/>
                </a:lnTo>
                <a:lnTo>
                  <a:pt x="140018" y="93345"/>
                </a:lnTo>
                <a:close/>
                <a:moveTo>
                  <a:pt x="140018" y="56198"/>
                </a:moveTo>
                <a:lnTo>
                  <a:pt x="120967" y="56198"/>
                </a:lnTo>
                <a:lnTo>
                  <a:pt x="120967" y="37148"/>
                </a:lnTo>
                <a:lnTo>
                  <a:pt x="140018" y="37148"/>
                </a:lnTo>
                <a:lnTo>
                  <a:pt x="140018" y="56198"/>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83E03C1D-A6EF-485C-B8E2-FA66E3EA1C00}"/>
              </a:ext>
            </a:extLst>
          </p:cNvPr>
          <p:cNvSpPr/>
          <p:nvPr/>
        </p:nvSpPr>
        <p:spPr>
          <a:xfrm>
            <a:off x="6716577" y="3873939"/>
            <a:ext cx="322598" cy="386462"/>
          </a:xfrm>
          <a:custGeom>
            <a:avLst/>
            <a:gdLst>
              <a:gd name="connsiteX0" fmla="*/ 177165 w 187642"/>
              <a:gd name="connsiteY0" fmla="*/ 205740 h 224789"/>
              <a:gd name="connsiteX1" fmla="*/ 177165 w 187642"/>
              <a:gd name="connsiteY1" fmla="*/ 0 h 224789"/>
              <a:gd name="connsiteX2" fmla="*/ 9525 w 187642"/>
              <a:gd name="connsiteY2" fmla="*/ 0 h 224789"/>
              <a:gd name="connsiteX3" fmla="*/ 9525 w 187642"/>
              <a:gd name="connsiteY3" fmla="*/ 205740 h 224789"/>
              <a:gd name="connsiteX4" fmla="*/ 0 w 187642"/>
              <a:gd name="connsiteY4" fmla="*/ 205740 h 224789"/>
              <a:gd name="connsiteX5" fmla="*/ 0 w 187642"/>
              <a:gd name="connsiteY5" fmla="*/ 224790 h 224789"/>
              <a:gd name="connsiteX6" fmla="*/ 65723 w 187642"/>
              <a:gd name="connsiteY6" fmla="*/ 224790 h 224789"/>
              <a:gd name="connsiteX7" fmla="*/ 65723 w 187642"/>
              <a:gd name="connsiteY7" fmla="*/ 178118 h 224789"/>
              <a:gd name="connsiteX8" fmla="*/ 121920 w 187642"/>
              <a:gd name="connsiteY8" fmla="*/ 178118 h 224789"/>
              <a:gd name="connsiteX9" fmla="*/ 121920 w 187642"/>
              <a:gd name="connsiteY9" fmla="*/ 224790 h 224789"/>
              <a:gd name="connsiteX10" fmla="*/ 187643 w 187642"/>
              <a:gd name="connsiteY10" fmla="*/ 224790 h 224789"/>
              <a:gd name="connsiteX11" fmla="*/ 187643 w 187642"/>
              <a:gd name="connsiteY11" fmla="*/ 205740 h 224789"/>
              <a:gd name="connsiteX12" fmla="*/ 177165 w 187642"/>
              <a:gd name="connsiteY12" fmla="*/ 205740 h 224789"/>
              <a:gd name="connsiteX13" fmla="*/ 65723 w 187642"/>
              <a:gd name="connsiteY13" fmla="*/ 131445 h 224789"/>
              <a:gd name="connsiteX14" fmla="*/ 46673 w 187642"/>
              <a:gd name="connsiteY14" fmla="*/ 131445 h 224789"/>
              <a:gd name="connsiteX15" fmla="*/ 46673 w 187642"/>
              <a:gd name="connsiteY15" fmla="*/ 112395 h 224789"/>
              <a:gd name="connsiteX16" fmla="*/ 65723 w 187642"/>
              <a:gd name="connsiteY16" fmla="*/ 112395 h 224789"/>
              <a:gd name="connsiteX17" fmla="*/ 65723 w 187642"/>
              <a:gd name="connsiteY17" fmla="*/ 131445 h 224789"/>
              <a:gd name="connsiteX18" fmla="*/ 65723 w 187642"/>
              <a:gd name="connsiteY18" fmla="*/ 93345 h 224789"/>
              <a:gd name="connsiteX19" fmla="*/ 46673 w 187642"/>
              <a:gd name="connsiteY19" fmla="*/ 93345 h 224789"/>
              <a:gd name="connsiteX20" fmla="*/ 46673 w 187642"/>
              <a:gd name="connsiteY20" fmla="*/ 74295 h 224789"/>
              <a:gd name="connsiteX21" fmla="*/ 65723 w 187642"/>
              <a:gd name="connsiteY21" fmla="*/ 74295 h 224789"/>
              <a:gd name="connsiteX22" fmla="*/ 65723 w 187642"/>
              <a:gd name="connsiteY22" fmla="*/ 93345 h 224789"/>
              <a:gd name="connsiteX23" fmla="*/ 65723 w 187642"/>
              <a:gd name="connsiteY23" fmla="*/ 56198 h 224789"/>
              <a:gd name="connsiteX24" fmla="*/ 46673 w 187642"/>
              <a:gd name="connsiteY24" fmla="*/ 56198 h 224789"/>
              <a:gd name="connsiteX25" fmla="*/ 46673 w 187642"/>
              <a:gd name="connsiteY25" fmla="*/ 37148 h 224789"/>
              <a:gd name="connsiteX26" fmla="*/ 65723 w 187642"/>
              <a:gd name="connsiteY26" fmla="*/ 37148 h 224789"/>
              <a:gd name="connsiteX27" fmla="*/ 65723 w 187642"/>
              <a:gd name="connsiteY27" fmla="*/ 56198 h 224789"/>
              <a:gd name="connsiteX28" fmla="*/ 102870 w 187642"/>
              <a:gd name="connsiteY28" fmla="*/ 131445 h 224789"/>
              <a:gd name="connsiteX29" fmla="*/ 83820 w 187642"/>
              <a:gd name="connsiteY29" fmla="*/ 131445 h 224789"/>
              <a:gd name="connsiteX30" fmla="*/ 83820 w 187642"/>
              <a:gd name="connsiteY30" fmla="*/ 112395 h 224789"/>
              <a:gd name="connsiteX31" fmla="*/ 102870 w 187642"/>
              <a:gd name="connsiteY31" fmla="*/ 112395 h 224789"/>
              <a:gd name="connsiteX32" fmla="*/ 102870 w 187642"/>
              <a:gd name="connsiteY32" fmla="*/ 131445 h 224789"/>
              <a:gd name="connsiteX33" fmla="*/ 102870 w 187642"/>
              <a:gd name="connsiteY33" fmla="*/ 93345 h 224789"/>
              <a:gd name="connsiteX34" fmla="*/ 83820 w 187642"/>
              <a:gd name="connsiteY34" fmla="*/ 93345 h 224789"/>
              <a:gd name="connsiteX35" fmla="*/ 83820 w 187642"/>
              <a:gd name="connsiteY35" fmla="*/ 74295 h 224789"/>
              <a:gd name="connsiteX36" fmla="*/ 102870 w 187642"/>
              <a:gd name="connsiteY36" fmla="*/ 74295 h 224789"/>
              <a:gd name="connsiteX37" fmla="*/ 102870 w 187642"/>
              <a:gd name="connsiteY37" fmla="*/ 93345 h 224789"/>
              <a:gd name="connsiteX38" fmla="*/ 102870 w 187642"/>
              <a:gd name="connsiteY38" fmla="*/ 56198 h 224789"/>
              <a:gd name="connsiteX39" fmla="*/ 83820 w 187642"/>
              <a:gd name="connsiteY39" fmla="*/ 56198 h 224789"/>
              <a:gd name="connsiteX40" fmla="*/ 83820 w 187642"/>
              <a:gd name="connsiteY40" fmla="*/ 37148 h 224789"/>
              <a:gd name="connsiteX41" fmla="*/ 102870 w 187642"/>
              <a:gd name="connsiteY41" fmla="*/ 37148 h 224789"/>
              <a:gd name="connsiteX42" fmla="*/ 102870 w 187642"/>
              <a:gd name="connsiteY42" fmla="*/ 56198 h 224789"/>
              <a:gd name="connsiteX43" fmla="*/ 140018 w 187642"/>
              <a:gd name="connsiteY43" fmla="*/ 131445 h 224789"/>
              <a:gd name="connsiteX44" fmla="*/ 120967 w 187642"/>
              <a:gd name="connsiteY44" fmla="*/ 131445 h 224789"/>
              <a:gd name="connsiteX45" fmla="*/ 120967 w 187642"/>
              <a:gd name="connsiteY45" fmla="*/ 112395 h 224789"/>
              <a:gd name="connsiteX46" fmla="*/ 140018 w 187642"/>
              <a:gd name="connsiteY46" fmla="*/ 112395 h 224789"/>
              <a:gd name="connsiteX47" fmla="*/ 140018 w 187642"/>
              <a:gd name="connsiteY47" fmla="*/ 131445 h 224789"/>
              <a:gd name="connsiteX48" fmla="*/ 140018 w 187642"/>
              <a:gd name="connsiteY48" fmla="*/ 93345 h 224789"/>
              <a:gd name="connsiteX49" fmla="*/ 120967 w 187642"/>
              <a:gd name="connsiteY49" fmla="*/ 93345 h 224789"/>
              <a:gd name="connsiteX50" fmla="*/ 120967 w 187642"/>
              <a:gd name="connsiteY50" fmla="*/ 74295 h 224789"/>
              <a:gd name="connsiteX51" fmla="*/ 140018 w 187642"/>
              <a:gd name="connsiteY51" fmla="*/ 74295 h 224789"/>
              <a:gd name="connsiteX52" fmla="*/ 140018 w 187642"/>
              <a:gd name="connsiteY52" fmla="*/ 93345 h 224789"/>
              <a:gd name="connsiteX53" fmla="*/ 140018 w 187642"/>
              <a:gd name="connsiteY53" fmla="*/ 56198 h 224789"/>
              <a:gd name="connsiteX54" fmla="*/ 120967 w 187642"/>
              <a:gd name="connsiteY54" fmla="*/ 56198 h 224789"/>
              <a:gd name="connsiteX55" fmla="*/ 120967 w 187642"/>
              <a:gd name="connsiteY55" fmla="*/ 37148 h 224789"/>
              <a:gd name="connsiteX56" fmla="*/ 140018 w 187642"/>
              <a:gd name="connsiteY56" fmla="*/ 37148 h 224789"/>
              <a:gd name="connsiteX57" fmla="*/ 140018 w 187642"/>
              <a:gd name="connsiteY57" fmla="*/ 56198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7642" h="224789">
                <a:moveTo>
                  <a:pt x="177165" y="205740"/>
                </a:moveTo>
                <a:lnTo>
                  <a:pt x="177165" y="0"/>
                </a:lnTo>
                <a:lnTo>
                  <a:pt x="9525" y="0"/>
                </a:lnTo>
                <a:lnTo>
                  <a:pt x="9525" y="205740"/>
                </a:lnTo>
                <a:lnTo>
                  <a:pt x="0" y="205740"/>
                </a:lnTo>
                <a:lnTo>
                  <a:pt x="0" y="224790"/>
                </a:lnTo>
                <a:lnTo>
                  <a:pt x="65723" y="224790"/>
                </a:lnTo>
                <a:lnTo>
                  <a:pt x="65723" y="178118"/>
                </a:lnTo>
                <a:lnTo>
                  <a:pt x="121920" y="178118"/>
                </a:lnTo>
                <a:lnTo>
                  <a:pt x="121920" y="224790"/>
                </a:lnTo>
                <a:lnTo>
                  <a:pt x="187643" y="224790"/>
                </a:lnTo>
                <a:lnTo>
                  <a:pt x="187643" y="205740"/>
                </a:lnTo>
                <a:lnTo>
                  <a:pt x="177165" y="205740"/>
                </a:lnTo>
                <a:close/>
                <a:moveTo>
                  <a:pt x="65723" y="131445"/>
                </a:moveTo>
                <a:lnTo>
                  <a:pt x="46673" y="131445"/>
                </a:lnTo>
                <a:lnTo>
                  <a:pt x="46673" y="112395"/>
                </a:lnTo>
                <a:lnTo>
                  <a:pt x="65723" y="112395"/>
                </a:lnTo>
                <a:lnTo>
                  <a:pt x="65723" y="131445"/>
                </a:lnTo>
                <a:close/>
                <a:moveTo>
                  <a:pt x="65723" y="93345"/>
                </a:moveTo>
                <a:lnTo>
                  <a:pt x="46673" y="93345"/>
                </a:lnTo>
                <a:lnTo>
                  <a:pt x="46673" y="74295"/>
                </a:lnTo>
                <a:lnTo>
                  <a:pt x="65723" y="74295"/>
                </a:lnTo>
                <a:lnTo>
                  <a:pt x="65723" y="93345"/>
                </a:lnTo>
                <a:close/>
                <a:moveTo>
                  <a:pt x="65723" y="56198"/>
                </a:moveTo>
                <a:lnTo>
                  <a:pt x="46673" y="56198"/>
                </a:lnTo>
                <a:lnTo>
                  <a:pt x="46673" y="37148"/>
                </a:lnTo>
                <a:lnTo>
                  <a:pt x="65723" y="37148"/>
                </a:lnTo>
                <a:lnTo>
                  <a:pt x="65723" y="56198"/>
                </a:lnTo>
                <a:close/>
                <a:moveTo>
                  <a:pt x="102870" y="131445"/>
                </a:moveTo>
                <a:lnTo>
                  <a:pt x="83820" y="131445"/>
                </a:lnTo>
                <a:lnTo>
                  <a:pt x="83820" y="112395"/>
                </a:lnTo>
                <a:lnTo>
                  <a:pt x="102870" y="112395"/>
                </a:lnTo>
                <a:lnTo>
                  <a:pt x="102870" y="131445"/>
                </a:lnTo>
                <a:close/>
                <a:moveTo>
                  <a:pt x="102870" y="93345"/>
                </a:moveTo>
                <a:lnTo>
                  <a:pt x="83820" y="93345"/>
                </a:lnTo>
                <a:lnTo>
                  <a:pt x="83820" y="74295"/>
                </a:lnTo>
                <a:lnTo>
                  <a:pt x="102870" y="74295"/>
                </a:lnTo>
                <a:lnTo>
                  <a:pt x="102870" y="93345"/>
                </a:lnTo>
                <a:close/>
                <a:moveTo>
                  <a:pt x="102870" y="56198"/>
                </a:moveTo>
                <a:lnTo>
                  <a:pt x="83820" y="56198"/>
                </a:lnTo>
                <a:lnTo>
                  <a:pt x="83820" y="37148"/>
                </a:lnTo>
                <a:lnTo>
                  <a:pt x="102870" y="37148"/>
                </a:lnTo>
                <a:lnTo>
                  <a:pt x="102870" y="56198"/>
                </a:lnTo>
                <a:close/>
                <a:moveTo>
                  <a:pt x="140018" y="131445"/>
                </a:moveTo>
                <a:lnTo>
                  <a:pt x="120967" y="131445"/>
                </a:lnTo>
                <a:lnTo>
                  <a:pt x="120967" y="112395"/>
                </a:lnTo>
                <a:lnTo>
                  <a:pt x="140018" y="112395"/>
                </a:lnTo>
                <a:lnTo>
                  <a:pt x="140018" y="131445"/>
                </a:lnTo>
                <a:close/>
                <a:moveTo>
                  <a:pt x="140018" y="93345"/>
                </a:moveTo>
                <a:lnTo>
                  <a:pt x="120967" y="93345"/>
                </a:lnTo>
                <a:lnTo>
                  <a:pt x="120967" y="74295"/>
                </a:lnTo>
                <a:lnTo>
                  <a:pt x="140018" y="74295"/>
                </a:lnTo>
                <a:lnTo>
                  <a:pt x="140018" y="93345"/>
                </a:lnTo>
                <a:close/>
                <a:moveTo>
                  <a:pt x="140018" y="56198"/>
                </a:moveTo>
                <a:lnTo>
                  <a:pt x="120967" y="56198"/>
                </a:lnTo>
                <a:lnTo>
                  <a:pt x="120967" y="37148"/>
                </a:lnTo>
                <a:lnTo>
                  <a:pt x="140018" y="37148"/>
                </a:lnTo>
                <a:lnTo>
                  <a:pt x="140018" y="56198"/>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048FB48B-C182-4081-A935-276030345D58}"/>
              </a:ext>
            </a:extLst>
          </p:cNvPr>
          <p:cNvSpPr/>
          <p:nvPr/>
        </p:nvSpPr>
        <p:spPr>
          <a:xfrm>
            <a:off x="5117663" y="4514398"/>
            <a:ext cx="322598" cy="386462"/>
          </a:xfrm>
          <a:custGeom>
            <a:avLst/>
            <a:gdLst>
              <a:gd name="connsiteX0" fmla="*/ 177165 w 187642"/>
              <a:gd name="connsiteY0" fmla="*/ 205740 h 224789"/>
              <a:gd name="connsiteX1" fmla="*/ 177165 w 187642"/>
              <a:gd name="connsiteY1" fmla="*/ 0 h 224789"/>
              <a:gd name="connsiteX2" fmla="*/ 9525 w 187642"/>
              <a:gd name="connsiteY2" fmla="*/ 0 h 224789"/>
              <a:gd name="connsiteX3" fmla="*/ 9525 w 187642"/>
              <a:gd name="connsiteY3" fmla="*/ 205740 h 224789"/>
              <a:gd name="connsiteX4" fmla="*/ 0 w 187642"/>
              <a:gd name="connsiteY4" fmla="*/ 205740 h 224789"/>
              <a:gd name="connsiteX5" fmla="*/ 0 w 187642"/>
              <a:gd name="connsiteY5" fmla="*/ 224790 h 224789"/>
              <a:gd name="connsiteX6" fmla="*/ 65723 w 187642"/>
              <a:gd name="connsiteY6" fmla="*/ 224790 h 224789"/>
              <a:gd name="connsiteX7" fmla="*/ 65723 w 187642"/>
              <a:gd name="connsiteY7" fmla="*/ 178118 h 224789"/>
              <a:gd name="connsiteX8" fmla="*/ 121920 w 187642"/>
              <a:gd name="connsiteY8" fmla="*/ 178118 h 224789"/>
              <a:gd name="connsiteX9" fmla="*/ 121920 w 187642"/>
              <a:gd name="connsiteY9" fmla="*/ 224790 h 224789"/>
              <a:gd name="connsiteX10" fmla="*/ 187643 w 187642"/>
              <a:gd name="connsiteY10" fmla="*/ 224790 h 224789"/>
              <a:gd name="connsiteX11" fmla="*/ 187643 w 187642"/>
              <a:gd name="connsiteY11" fmla="*/ 205740 h 224789"/>
              <a:gd name="connsiteX12" fmla="*/ 177165 w 187642"/>
              <a:gd name="connsiteY12" fmla="*/ 205740 h 224789"/>
              <a:gd name="connsiteX13" fmla="*/ 65723 w 187642"/>
              <a:gd name="connsiteY13" fmla="*/ 131445 h 224789"/>
              <a:gd name="connsiteX14" fmla="*/ 46673 w 187642"/>
              <a:gd name="connsiteY14" fmla="*/ 131445 h 224789"/>
              <a:gd name="connsiteX15" fmla="*/ 46673 w 187642"/>
              <a:gd name="connsiteY15" fmla="*/ 112395 h 224789"/>
              <a:gd name="connsiteX16" fmla="*/ 65723 w 187642"/>
              <a:gd name="connsiteY16" fmla="*/ 112395 h 224789"/>
              <a:gd name="connsiteX17" fmla="*/ 65723 w 187642"/>
              <a:gd name="connsiteY17" fmla="*/ 131445 h 224789"/>
              <a:gd name="connsiteX18" fmla="*/ 65723 w 187642"/>
              <a:gd name="connsiteY18" fmla="*/ 93345 h 224789"/>
              <a:gd name="connsiteX19" fmla="*/ 46673 w 187642"/>
              <a:gd name="connsiteY19" fmla="*/ 93345 h 224789"/>
              <a:gd name="connsiteX20" fmla="*/ 46673 w 187642"/>
              <a:gd name="connsiteY20" fmla="*/ 74295 h 224789"/>
              <a:gd name="connsiteX21" fmla="*/ 65723 w 187642"/>
              <a:gd name="connsiteY21" fmla="*/ 74295 h 224789"/>
              <a:gd name="connsiteX22" fmla="*/ 65723 w 187642"/>
              <a:gd name="connsiteY22" fmla="*/ 93345 h 224789"/>
              <a:gd name="connsiteX23" fmla="*/ 65723 w 187642"/>
              <a:gd name="connsiteY23" fmla="*/ 56198 h 224789"/>
              <a:gd name="connsiteX24" fmla="*/ 46673 w 187642"/>
              <a:gd name="connsiteY24" fmla="*/ 56198 h 224789"/>
              <a:gd name="connsiteX25" fmla="*/ 46673 w 187642"/>
              <a:gd name="connsiteY25" fmla="*/ 37148 h 224789"/>
              <a:gd name="connsiteX26" fmla="*/ 65723 w 187642"/>
              <a:gd name="connsiteY26" fmla="*/ 37148 h 224789"/>
              <a:gd name="connsiteX27" fmla="*/ 65723 w 187642"/>
              <a:gd name="connsiteY27" fmla="*/ 56198 h 224789"/>
              <a:gd name="connsiteX28" fmla="*/ 102870 w 187642"/>
              <a:gd name="connsiteY28" fmla="*/ 131445 h 224789"/>
              <a:gd name="connsiteX29" fmla="*/ 83820 w 187642"/>
              <a:gd name="connsiteY29" fmla="*/ 131445 h 224789"/>
              <a:gd name="connsiteX30" fmla="*/ 83820 w 187642"/>
              <a:gd name="connsiteY30" fmla="*/ 112395 h 224789"/>
              <a:gd name="connsiteX31" fmla="*/ 102870 w 187642"/>
              <a:gd name="connsiteY31" fmla="*/ 112395 h 224789"/>
              <a:gd name="connsiteX32" fmla="*/ 102870 w 187642"/>
              <a:gd name="connsiteY32" fmla="*/ 131445 h 224789"/>
              <a:gd name="connsiteX33" fmla="*/ 102870 w 187642"/>
              <a:gd name="connsiteY33" fmla="*/ 93345 h 224789"/>
              <a:gd name="connsiteX34" fmla="*/ 83820 w 187642"/>
              <a:gd name="connsiteY34" fmla="*/ 93345 h 224789"/>
              <a:gd name="connsiteX35" fmla="*/ 83820 w 187642"/>
              <a:gd name="connsiteY35" fmla="*/ 74295 h 224789"/>
              <a:gd name="connsiteX36" fmla="*/ 102870 w 187642"/>
              <a:gd name="connsiteY36" fmla="*/ 74295 h 224789"/>
              <a:gd name="connsiteX37" fmla="*/ 102870 w 187642"/>
              <a:gd name="connsiteY37" fmla="*/ 93345 h 224789"/>
              <a:gd name="connsiteX38" fmla="*/ 102870 w 187642"/>
              <a:gd name="connsiteY38" fmla="*/ 56198 h 224789"/>
              <a:gd name="connsiteX39" fmla="*/ 83820 w 187642"/>
              <a:gd name="connsiteY39" fmla="*/ 56198 h 224789"/>
              <a:gd name="connsiteX40" fmla="*/ 83820 w 187642"/>
              <a:gd name="connsiteY40" fmla="*/ 37148 h 224789"/>
              <a:gd name="connsiteX41" fmla="*/ 102870 w 187642"/>
              <a:gd name="connsiteY41" fmla="*/ 37148 h 224789"/>
              <a:gd name="connsiteX42" fmla="*/ 102870 w 187642"/>
              <a:gd name="connsiteY42" fmla="*/ 56198 h 224789"/>
              <a:gd name="connsiteX43" fmla="*/ 140018 w 187642"/>
              <a:gd name="connsiteY43" fmla="*/ 131445 h 224789"/>
              <a:gd name="connsiteX44" fmla="*/ 120967 w 187642"/>
              <a:gd name="connsiteY44" fmla="*/ 131445 h 224789"/>
              <a:gd name="connsiteX45" fmla="*/ 120967 w 187642"/>
              <a:gd name="connsiteY45" fmla="*/ 112395 h 224789"/>
              <a:gd name="connsiteX46" fmla="*/ 140018 w 187642"/>
              <a:gd name="connsiteY46" fmla="*/ 112395 h 224789"/>
              <a:gd name="connsiteX47" fmla="*/ 140018 w 187642"/>
              <a:gd name="connsiteY47" fmla="*/ 131445 h 224789"/>
              <a:gd name="connsiteX48" fmla="*/ 140018 w 187642"/>
              <a:gd name="connsiteY48" fmla="*/ 93345 h 224789"/>
              <a:gd name="connsiteX49" fmla="*/ 120967 w 187642"/>
              <a:gd name="connsiteY49" fmla="*/ 93345 h 224789"/>
              <a:gd name="connsiteX50" fmla="*/ 120967 w 187642"/>
              <a:gd name="connsiteY50" fmla="*/ 74295 h 224789"/>
              <a:gd name="connsiteX51" fmla="*/ 140018 w 187642"/>
              <a:gd name="connsiteY51" fmla="*/ 74295 h 224789"/>
              <a:gd name="connsiteX52" fmla="*/ 140018 w 187642"/>
              <a:gd name="connsiteY52" fmla="*/ 93345 h 224789"/>
              <a:gd name="connsiteX53" fmla="*/ 140018 w 187642"/>
              <a:gd name="connsiteY53" fmla="*/ 56198 h 224789"/>
              <a:gd name="connsiteX54" fmla="*/ 120967 w 187642"/>
              <a:gd name="connsiteY54" fmla="*/ 56198 h 224789"/>
              <a:gd name="connsiteX55" fmla="*/ 120967 w 187642"/>
              <a:gd name="connsiteY55" fmla="*/ 37148 h 224789"/>
              <a:gd name="connsiteX56" fmla="*/ 140018 w 187642"/>
              <a:gd name="connsiteY56" fmla="*/ 37148 h 224789"/>
              <a:gd name="connsiteX57" fmla="*/ 140018 w 187642"/>
              <a:gd name="connsiteY57" fmla="*/ 56198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7642" h="224789">
                <a:moveTo>
                  <a:pt x="177165" y="205740"/>
                </a:moveTo>
                <a:lnTo>
                  <a:pt x="177165" y="0"/>
                </a:lnTo>
                <a:lnTo>
                  <a:pt x="9525" y="0"/>
                </a:lnTo>
                <a:lnTo>
                  <a:pt x="9525" y="205740"/>
                </a:lnTo>
                <a:lnTo>
                  <a:pt x="0" y="205740"/>
                </a:lnTo>
                <a:lnTo>
                  <a:pt x="0" y="224790"/>
                </a:lnTo>
                <a:lnTo>
                  <a:pt x="65723" y="224790"/>
                </a:lnTo>
                <a:lnTo>
                  <a:pt x="65723" y="178118"/>
                </a:lnTo>
                <a:lnTo>
                  <a:pt x="121920" y="178118"/>
                </a:lnTo>
                <a:lnTo>
                  <a:pt x="121920" y="224790"/>
                </a:lnTo>
                <a:lnTo>
                  <a:pt x="187643" y="224790"/>
                </a:lnTo>
                <a:lnTo>
                  <a:pt x="187643" y="205740"/>
                </a:lnTo>
                <a:lnTo>
                  <a:pt x="177165" y="205740"/>
                </a:lnTo>
                <a:close/>
                <a:moveTo>
                  <a:pt x="65723" y="131445"/>
                </a:moveTo>
                <a:lnTo>
                  <a:pt x="46673" y="131445"/>
                </a:lnTo>
                <a:lnTo>
                  <a:pt x="46673" y="112395"/>
                </a:lnTo>
                <a:lnTo>
                  <a:pt x="65723" y="112395"/>
                </a:lnTo>
                <a:lnTo>
                  <a:pt x="65723" y="131445"/>
                </a:lnTo>
                <a:close/>
                <a:moveTo>
                  <a:pt x="65723" y="93345"/>
                </a:moveTo>
                <a:lnTo>
                  <a:pt x="46673" y="93345"/>
                </a:lnTo>
                <a:lnTo>
                  <a:pt x="46673" y="74295"/>
                </a:lnTo>
                <a:lnTo>
                  <a:pt x="65723" y="74295"/>
                </a:lnTo>
                <a:lnTo>
                  <a:pt x="65723" y="93345"/>
                </a:lnTo>
                <a:close/>
                <a:moveTo>
                  <a:pt x="65723" y="56198"/>
                </a:moveTo>
                <a:lnTo>
                  <a:pt x="46673" y="56198"/>
                </a:lnTo>
                <a:lnTo>
                  <a:pt x="46673" y="37148"/>
                </a:lnTo>
                <a:lnTo>
                  <a:pt x="65723" y="37148"/>
                </a:lnTo>
                <a:lnTo>
                  <a:pt x="65723" y="56198"/>
                </a:lnTo>
                <a:close/>
                <a:moveTo>
                  <a:pt x="102870" y="131445"/>
                </a:moveTo>
                <a:lnTo>
                  <a:pt x="83820" y="131445"/>
                </a:lnTo>
                <a:lnTo>
                  <a:pt x="83820" y="112395"/>
                </a:lnTo>
                <a:lnTo>
                  <a:pt x="102870" y="112395"/>
                </a:lnTo>
                <a:lnTo>
                  <a:pt x="102870" y="131445"/>
                </a:lnTo>
                <a:close/>
                <a:moveTo>
                  <a:pt x="102870" y="93345"/>
                </a:moveTo>
                <a:lnTo>
                  <a:pt x="83820" y="93345"/>
                </a:lnTo>
                <a:lnTo>
                  <a:pt x="83820" y="74295"/>
                </a:lnTo>
                <a:lnTo>
                  <a:pt x="102870" y="74295"/>
                </a:lnTo>
                <a:lnTo>
                  <a:pt x="102870" y="93345"/>
                </a:lnTo>
                <a:close/>
                <a:moveTo>
                  <a:pt x="102870" y="56198"/>
                </a:moveTo>
                <a:lnTo>
                  <a:pt x="83820" y="56198"/>
                </a:lnTo>
                <a:lnTo>
                  <a:pt x="83820" y="37148"/>
                </a:lnTo>
                <a:lnTo>
                  <a:pt x="102870" y="37148"/>
                </a:lnTo>
                <a:lnTo>
                  <a:pt x="102870" y="56198"/>
                </a:lnTo>
                <a:close/>
                <a:moveTo>
                  <a:pt x="140018" y="131445"/>
                </a:moveTo>
                <a:lnTo>
                  <a:pt x="120967" y="131445"/>
                </a:lnTo>
                <a:lnTo>
                  <a:pt x="120967" y="112395"/>
                </a:lnTo>
                <a:lnTo>
                  <a:pt x="140018" y="112395"/>
                </a:lnTo>
                <a:lnTo>
                  <a:pt x="140018" y="131445"/>
                </a:lnTo>
                <a:close/>
                <a:moveTo>
                  <a:pt x="140018" y="93345"/>
                </a:moveTo>
                <a:lnTo>
                  <a:pt x="120967" y="93345"/>
                </a:lnTo>
                <a:lnTo>
                  <a:pt x="120967" y="74295"/>
                </a:lnTo>
                <a:lnTo>
                  <a:pt x="140018" y="74295"/>
                </a:lnTo>
                <a:lnTo>
                  <a:pt x="140018" y="93345"/>
                </a:lnTo>
                <a:close/>
                <a:moveTo>
                  <a:pt x="140018" y="56198"/>
                </a:moveTo>
                <a:lnTo>
                  <a:pt x="120967" y="56198"/>
                </a:lnTo>
                <a:lnTo>
                  <a:pt x="120967" y="37148"/>
                </a:lnTo>
                <a:lnTo>
                  <a:pt x="140018" y="37148"/>
                </a:lnTo>
                <a:lnTo>
                  <a:pt x="140018" y="56198"/>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0C83917C-7EAD-4B85-B16B-0BB909E024CB}"/>
              </a:ext>
            </a:extLst>
          </p:cNvPr>
          <p:cNvSpPr/>
          <p:nvPr/>
        </p:nvSpPr>
        <p:spPr>
          <a:xfrm>
            <a:off x="5629928" y="4514398"/>
            <a:ext cx="322598" cy="386462"/>
          </a:xfrm>
          <a:custGeom>
            <a:avLst/>
            <a:gdLst>
              <a:gd name="connsiteX0" fmla="*/ 177165 w 187642"/>
              <a:gd name="connsiteY0" fmla="*/ 205740 h 224789"/>
              <a:gd name="connsiteX1" fmla="*/ 177165 w 187642"/>
              <a:gd name="connsiteY1" fmla="*/ 0 h 224789"/>
              <a:gd name="connsiteX2" fmla="*/ 9525 w 187642"/>
              <a:gd name="connsiteY2" fmla="*/ 0 h 224789"/>
              <a:gd name="connsiteX3" fmla="*/ 9525 w 187642"/>
              <a:gd name="connsiteY3" fmla="*/ 205740 h 224789"/>
              <a:gd name="connsiteX4" fmla="*/ 0 w 187642"/>
              <a:gd name="connsiteY4" fmla="*/ 205740 h 224789"/>
              <a:gd name="connsiteX5" fmla="*/ 0 w 187642"/>
              <a:gd name="connsiteY5" fmla="*/ 224790 h 224789"/>
              <a:gd name="connsiteX6" fmla="*/ 65723 w 187642"/>
              <a:gd name="connsiteY6" fmla="*/ 224790 h 224789"/>
              <a:gd name="connsiteX7" fmla="*/ 65723 w 187642"/>
              <a:gd name="connsiteY7" fmla="*/ 178118 h 224789"/>
              <a:gd name="connsiteX8" fmla="*/ 121920 w 187642"/>
              <a:gd name="connsiteY8" fmla="*/ 178118 h 224789"/>
              <a:gd name="connsiteX9" fmla="*/ 121920 w 187642"/>
              <a:gd name="connsiteY9" fmla="*/ 224790 h 224789"/>
              <a:gd name="connsiteX10" fmla="*/ 187643 w 187642"/>
              <a:gd name="connsiteY10" fmla="*/ 224790 h 224789"/>
              <a:gd name="connsiteX11" fmla="*/ 187643 w 187642"/>
              <a:gd name="connsiteY11" fmla="*/ 205740 h 224789"/>
              <a:gd name="connsiteX12" fmla="*/ 177165 w 187642"/>
              <a:gd name="connsiteY12" fmla="*/ 205740 h 224789"/>
              <a:gd name="connsiteX13" fmla="*/ 65723 w 187642"/>
              <a:gd name="connsiteY13" fmla="*/ 131445 h 224789"/>
              <a:gd name="connsiteX14" fmla="*/ 46673 w 187642"/>
              <a:gd name="connsiteY14" fmla="*/ 131445 h 224789"/>
              <a:gd name="connsiteX15" fmla="*/ 46673 w 187642"/>
              <a:gd name="connsiteY15" fmla="*/ 112395 h 224789"/>
              <a:gd name="connsiteX16" fmla="*/ 65723 w 187642"/>
              <a:gd name="connsiteY16" fmla="*/ 112395 h 224789"/>
              <a:gd name="connsiteX17" fmla="*/ 65723 w 187642"/>
              <a:gd name="connsiteY17" fmla="*/ 131445 h 224789"/>
              <a:gd name="connsiteX18" fmla="*/ 65723 w 187642"/>
              <a:gd name="connsiteY18" fmla="*/ 93345 h 224789"/>
              <a:gd name="connsiteX19" fmla="*/ 46673 w 187642"/>
              <a:gd name="connsiteY19" fmla="*/ 93345 h 224789"/>
              <a:gd name="connsiteX20" fmla="*/ 46673 w 187642"/>
              <a:gd name="connsiteY20" fmla="*/ 74295 h 224789"/>
              <a:gd name="connsiteX21" fmla="*/ 65723 w 187642"/>
              <a:gd name="connsiteY21" fmla="*/ 74295 h 224789"/>
              <a:gd name="connsiteX22" fmla="*/ 65723 w 187642"/>
              <a:gd name="connsiteY22" fmla="*/ 93345 h 224789"/>
              <a:gd name="connsiteX23" fmla="*/ 65723 w 187642"/>
              <a:gd name="connsiteY23" fmla="*/ 56198 h 224789"/>
              <a:gd name="connsiteX24" fmla="*/ 46673 w 187642"/>
              <a:gd name="connsiteY24" fmla="*/ 56198 h 224789"/>
              <a:gd name="connsiteX25" fmla="*/ 46673 w 187642"/>
              <a:gd name="connsiteY25" fmla="*/ 37148 h 224789"/>
              <a:gd name="connsiteX26" fmla="*/ 65723 w 187642"/>
              <a:gd name="connsiteY26" fmla="*/ 37148 h 224789"/>
              <a:gd name="connsiteX27" fmla="*/ 65723 w 187642"/>
              <a:gd name="connsiteY27" fmla="*/ 56198 h 224789"/>
              <a:gd name="connsiteX28" fmla="*/ 102870 w 187642"/>
              <a:gd name="connsiteY28" fmla="*/ 131445 h 224789"/>
              <a:gd name="connsiteX29" fmla="*/ 83820 w 187642"/>
              <a:gd name="connsiteY29" fmla="*/ 131445 h 224789"/>
              <a:gd name="connsiteX30" fmla="*/ 83820 w 187642"/>
              <a:gd name="connsiteY30" fmla="*/ 112395 h 224789"/>
              <a:gd name="connsiteX31" fmla="*/ 102870 w 187642"/>
              <a:gd name="connsiteY31" fmla="*/ 112395 h 224789"/>
              <a:gd name="connsiteX32" fmla="*/ 102870 w 187642"/>
              <a:gd name="connsiteY32" fmla="*/ 131445 h 224789"/>
              <a:gd name="connsiteX33" fmla="*/ 102870 w 187642"/>
              <a:gd name="connsiteY33" fmla="*/ 93345 h 224789"/>
              <a:gd name="connsiteX34" fmla="*/ 83820 w 187642"/>
              <a:gd name="connsiteY34" fmla="*/ 93345 h 224789"/>
              <a:gd name="connsiteX35" fmla="*/ 83820 w 187642"/>
              <a:gd name="connsiteY35" fmla="*/ 74295 h 224789"/>
              <a:gd name="connsiteX36" fmla="*/ 102870 w 187642"/>
              <a:gd name="connsiteY36" fmla="*/ 74295 h 224789"/>
              <a:gd name="connsiteX37" fmla="*/ 102870 w 187642"/>
              <a:gd name="connsiteY37" fmla="*/ 93345 h 224789"/>
              <a:gd name="connsiteX38" fmla="*/ 102870 w 187642"/>
              <a:gd name="connsiteY38" fmla="*/ 56198 h 224789"/>
              <a:gd name="connsiteX39" fmla="*/ 83820 w 187642"/>
              <a:gd name="connsiteY39" fmla="*/ 56198 h 224789"/>
              <a:gd name="connsiteX40" fmla="*/ 83820 w 187642"/>
              <a:gd name="connsiteY40" fmla="*/ 37148 h 224789"/>
              <a:gd name="connsiteX41" fmla="*/ 102870 w 187642"/>
              <a:gd name="connsiteY41" fmla="*/ 37148 h 224789"/>
              <a:gd name="connsiteX42" fmla="*/ 102870 w 187642"/>
              <a:gd name="connsiteY42" fmla="*/ 56198 h 224789"/>
              <a:gd name="connsiteX43" fmla="*/ 140018 w 187642"/>
              <a:gd name="connsiteY43" fmla="*/ 131445 h 224789"/>
              <a:gd name="connsiteX44" fmla="*/ 120967 w 187642"/>
              <a:gd name="connsiteY44" fmla="*/ 131445 h 224789"/>
              <a:gd name="connsiteX45" fmla="*/ 120967 w 187642"/>
              <a:gd name="connsiteY45" fmla="*/ 112395 h 224789"/>
              <a:gd name="connsiteX46" fmla="*/ 140018 w 187642"/>
              <a:gd name="connsiteY46" fmla="*/ 112395 h 224789"/>
              <a:gd name="connsiteX47" fmla="*/ 140018 w 187642"/>
              <a:gd name="connsiteY47" fmla="*/ 131445 h 224789"/>
              <a:gd name="connsiteX48" fmla="*/ 140018 w 187642"/>
              <a:gd name="connsiteY48" fmla="*/ 93345 h 224789"/>
              <a:gd name="connsiteX49" fmla="*/ 120967 w 187642"/>
              <a:gd name="connsiteY49" fmla="*/ 93345 h 224789"/>
              <a:gd name="connsiteX50" fmla="*/ 120967 w 187642"/>
              <a:gd name="connsiteY50" fmla="*/ 74295 h 224789"/>
              <a:gd name="connsiteX51" fmla="*/ 140018 w 187642"/>
              <a:gd name="connsiteY51" fmla="*/ 74295 h 224789"/>
              <a:gd name="connsiteX52" fmla="*/ 140018 w 187642"/>
              <a:gd name="connsiteY52" fmla="*/ 93345 h 224789"/>
              <a:gd name="connsiteX53" fmla="*/ 140018 w 187642"/>
              <a:gd name="connsiteY53" fmla="*/ 56198 h 224789"/>
              <a:gd name="connsiteX54" fmla="*/ 120967 w 187642"/>
              <a:gd name="connsiteY54" fmla="*/ 56198 h 224789"/>
              <a:gd name="connsiteX55" fmla="*/ 120967 w 187642"/>
              <a:gd name="connsiteY55" fmla="*/ 37148 h 224789"/>
              <a:gd name="connsiteX56" fmla="*/ 140018 w 187642"/>
              <a:gd name="connsiteY56" fmla="*/ 37148 h 224789"/>
              <a:gd name="connsiteX57" fmla="*/ 140018 w 187642"/>
              <a:gd name="connsiteY57" fmla="*/ 56198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7642" h="224789">
                <a:moveTo>
                  <a:pt x="177165" y="205740"/>
                </a:moveTo>
                <a:lnTo>
                  <a:pt x="177165" y="0"/>
                </a:lnTo>
                <a:lnTo>
                  <a:pt x="9525" y="0"/>
                </a:lnTo>
                <a:lnTo>
                  <a:pt x="9525" y="205740"/>
                </a:lnTo>
                <a:lnTo>
                  <a:pt x="0" y="205740"/>
                </a:lnTo>
                <a:lnTo>
                  <a:pt x="0" y="224790"/>
                </a:lnTo>
                <a:lnTo>
                  <a:pt x="65723" y="224790"/>
                </a:lnTo>
                <a:lnTo>
                  <a:pt x="65723" y="178118"/>
                </a:lnTo>
                <a:lnTo>
                  <a:pt x="121920" y="178118"/>
                </a:lnTo>
                <a:lnTo>
                  <a:pt x="121920" y="224790"/>
                </a:lnTo>
                <a:lnTo>
                  <a:pt x="187643" y="224790"/>
                </a:lnTo>
                <a:lnTo>
                  <a:pt x="187643" y="205740"/>
                </a:lnTo>
                <a:lnTo>
                  <a:pt x="177165" y="205740"/>
                </a:lnTo>
                <a:close/>
                <a:moveTo>
                  <a:pt x="65723" y="131445"/>
                </a:moveTo>
                <a:lnTo>
                  <a:pt x="46673" y="131445"/>
                </a:lnTo>
                <a:lnTo>
                  <a:pt x="46673" y="112395"/>
                </a:lnTo>
                <a:lnTo>
                  <a:pt x="65723" y="112395"/>
                </a:lnTo>
                <a:lnTo>
                  <a:pt x="65723" y="131445"/>
                </a:lnTo>
                <a:close/>
                <a:moveTo>
                  <a:pt x="65723" y="93345"/>
                </a:moveTo>
                <a:lnTo>
                  <a:pt x="46673" y="93345"/>
                </a:lnTo>
                <a:lnTo>
                  <a:pt x="46673" y="74295"/>
                </a:lnTo>
                <a:lnTo>
                  <a:pt x="65723" y="74295"/>
                </a:lnTo>
                <a:lnTo>
                  <a:pt x="65723" y="93345"/>
                </a:lnTo>
                <a:close/>
                <a:moveTo>
                  <a:pt x="65723" y="56198"/>
                </a:moveTo>
                <a:lnTo>
                  <a:pt x="46673" y="56198"/>
                </a:lnTo>
                <a:lnTo>
                  <a:pt x="46673" y="37148"/>
                </a:lnTo>
                <a:lnTo>
                  <a:pt x="65723" y="37148"/>
                </a:lnTo>
                <a:lnTo>
                  <a:pt x="65723" y="56198"/>
                </a:lnTo>
                <a:close/>
                <a:moveTo>
                  <a:pt x="102870" y="131445"/>
                </a:moveTo>
                <a:lnTo>
                  <a:pt x="83820" y="131445"/>
                </a:lnTo>
                <a:lnTo>
                  <a:pt x="83820" y="112395"/>
                </a:lnTo>
                <a:lnTo>
                  <a:pt x="102870" y="112395"/>
                </a:lnTo>
                <a:lnTo>
                  <a:pt x="102870" y="131445"/>
                </a:lnTo>
                <a:close/>
                <a:moveTo>
                  <a:pt x="102870" y="93345"/>
                </a:moveTo>
                <a:lnTo>
                  <a:pt x="83820" y="93345"/>
                </a:lnTo>
                <a:lnTo>
                  <a:pt x="83820" y="74295"/>
                </a:lnTo>
                <a:lnTo>
                  <a:pt x="102870" y="74295"/>
                </a:lnTo>
                <a:lnTo>
                  <a:pt x="102870" y="93345"/>
                </a:lnTo>
                <a:close/>
                <a:moveTo>
                  <a:pt x="102870" y="56198"/>
                </a:moveTo>
                <a:lnTo>
                  <a:pt x="83820" y="56198"/>
                </a:lnTo>
                <a:lnTo>
                  <a:pt x="83820" y="37148"/>
                </a:lnTo>
                <a:lnTo>
                  <a:pt x="102870" y="37148"/>
                </a:lnTo>
                <a:lnTo>
                  <a:pt x="102870" y="56198"/>
                </a:lnTo>
                <a:close/>
                <a:moveTo>
                  <a:pt x="140018" y="131445"/>
                </a:moveTo>
                <a:lnTo>
                  <a:pt x="120967" y="131445"/>
                </a:lnTo>
                <a:lnTo>
                  <a:pt x="120967" y="112395"/>
                </a:lnTo>
                <a:lnTo>
                  <a:pt x="140018" y="112395"/>
                </a:lnTo>
                <a:lnTo>
                  <a:pt x="140018" y="131445"/>
                </a:lnTo>
                <a:close/>
                <a:moveTo>
                  <a:pt x="140018" y="93345"/>
                </a:moveTo>
                <a:lnTo>
                  <a:pt x="120967" y="93345"/>
                </a:lnTo>
                <a:lnTo>
                  <a:pt x="120967" y="74295"/>
                </a:lnTo>
                <a:lnTo>
                  <a:pt x="140018" y="74295"/>
                </a:lnTo>
                <a:lnTo>
                  <a:pt x="140018" y="93345"/>
                </a:lnTo>
                <a:close/>
                <a:moveTo>
                  <a:pt x="140018" y="56198"/>
                </a:moveTo>
                <a:lnTo>
                  <a:pt x="120967" y="56198"/>
                </a:lnTo>
                <a:lnTo>
                  <a:pt x="120967" y="37148"/>
                </a:lnTo>
                <a:lnTo>
                  <a:pt x="140018" y="37148"/>
                </a:lnTo>
                <a:lnTo>
                  <a:pt x="140018" y="56198"/>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2D01A977-E256-484B-A338-1BD568E07965}"/>
              </a:ext>
            </a:extLst>
          </p:cNvPr>
          <p:cNvSpPr/>
          <p:nvPr/>
        </p:nvSpPr>
        <p:spPr>
          <a:xfrm>
            <a:off x="6194593" y="4512391"/>
            <a:ext cx="322598" cy="386462"/>
          </a:xfrm>
          <a:custGeom>
            <a:avLst/>
            <a:gdLst>
              <a:gd name="connsiteX0" fmla="*/ 177165 w 187642"/>
              <a:gd name="connsiteY0" fmla="*/ 205740 h 224789"/>
              <a:gd name="connsiteX1" fmla="*/ 177165 w 187642"/>
              <a:gd name="connsiteY1" fmla="*/ 0 h 224789"/>
              <a:gd name="connsiteX2" fmla="*/ 9525 w 187642"/>
              <a:gd name="connsiteY2" fmla="*/ 0 h 224789"/>
              <a:gd name="connsiteX3" fmla="*/ 9525 w 187642"/>
              <a:gd name="connsiteY3" fmla="*/ 205740 h 224789"/>
              <a:gd name="connsiteX4" fmla="*/ 0 w 187642"/>
              <a:gd name="connsiteY4" fmla="*/ 205740 h 224789"/>
              <a:gd name="connsiteX5" fmla="*/ 0 w 187642"/>
              <a:gd name="connsiteY5" fmla="*/ 224790 h 224789"/>
              <a:gd name="connsiteX6" fmla="*/ 65723 w 187642"/>
              <a:gd name="connsiteY6" fmla="*/ 224790 h 224789"/>
              <a:gd name="connsiteX7" fmla="*/ 65723 w 187642"/>
              <a:gd name="connsiteY7" fmla="*/ 178118 h 224789"/>
              <a:gd name="connsiteX8" fmla="*/ 121920 w 187642"/>
              <a:gd name="connsiteY8" fmla="*/ 178118 h 224789"/>
              <a:gd name="connsiteX9" fmla="*/ 121920 w 187642"/>
              <a:gd name="connsiteY9" fmla="*/ 224790 h 224789"/>
              <a:gd name="connsiteX10" fmla="*/ 187643 w 187642"/>
              <a:gd name="connsiteY10" fmla="*/ 224790 h 224789"/>
              <a:gd name="connsiteX11" fmla="*/ 187643 w 187642"/>
              <a:gd name="connsiteY11" fmla="*/ 205740 h 224789"/>
              <a:gd name="connsiteX12" fmla="*/ 177165 w 187642"/>
              <a:gd name="connsiteY12" fmla="*/ 205740 h 224789"/>
              <a:gd name="connsiteX13" fmla="*/ 65723 w 187642"/>
              <a:gd name="connsiteY13" fmla="*/ 131445 h 224789"/>
              <a:gd name="connsiteX14" fmla="*/ 46673 w 187642"/>
              <a:gd name="connsiteY14" fmla="*/ 131445 h 224789"/>
              <a:gd name="connsiteX15" fmla="*/ 46673 w 187642"/>
              <a:gd name="connsiteY15" fmla="*/ 112395 h 224789"/>
              <a:gd name="connsiteX16" fmla="*/ 65723 w 187642"/>
              <a:gd name="connsiteY16" fmla="*/ 112395 h 224789"/>
              <a:gd name="connsiteX17" fmla="*/ 65723 w 187642"/>
              <a:gd name="connsiteY17" fmla="*/ 131445 h 224789"/>
              <a:gd name="connsiteX18" fmla="*/ 65723 w 187642"/>
              <a:gd name="connsiteY18" fmla="*/ 93345 h 224789"/>
              <a:gd name="connsiteX19" fmla="*/ 46673 w 187642"/>
              <a:gd name="connsiteY19" fmla="*/ 93345 h 224789"/>
              <a:gd name="connsiteX20" fmla="*/ 46673 w 187642"/>
              <a:gd name="connsiteY20" fmla="*/ 74295 h 224789"/>
              <a:gd name="connsiteX21" fmla="*/ 65723 w 187642"/>
              <a:gd name="connsiteY21" fmla="*/ 74295 h 224789"/>
              <a:gd name="connsiteX22" fmla="*/ 65723 w 187642"/>
              <a:gd name="connsiteY22" fmla="*/ 93345 h 224789"/>
              <a:gd name="connsiteX23" fmla="*/ 65723 w 187642"/>
              <a:gd name="connsiteY23" fmla="*/ 56198 h 224789"/>
              <a:gd name="connsiteX24" fmla="*/ 46673 w 187642"/>
              <a:gd name="connsiteY24" fmla="*/ 56198 h 224789"/>
              <a:gd name="connsiteX25" fmla="*/ 46673 w 187642"/>
              <a:gd name="connsiteY25" fmla="*/ 37148 h 224789"/>
              <a:gd name="connsiteX26" fmla="*/ 65723 w 187642"/>
              <a:gd name="connsiteY26" fmla="*/ 37148 h 224789"/>
              <a:gd name="connsiteX27" fmla="*/ 65723 w 187642"/>
              <a:gd name="connsiteY27" fmla="*/ 56198 h 224789"/>
              <a:gd name="connsiteX28" fmla="*/ 102870 w 187642"/>
              <a:gd name="connsiteY28" fmla="*/ 131445 h 224789"/>
              <a:gd name="connsiteX29" fmla="*/ 83820 w 187642"/>
              <a:gd name="connsiteY29" fmla="*/ 131445 h 224789"/>
              <a:gd name="connsiteX30" fmla="*/ 83820 w 187642"/>
              <a:gd name="connsiteY30" fmla="*/ 112395 h 224789"/>
              <a:gd name="connsiteX31" fmla="*/ 102870 w 187642"/>
              <a:gd name="connsiteY31" fmla="*/ 112395 h 224789"/>
              <a:gd name="connsiteX32" fmla="*/ 102870 w 187642"/>
              <a:gd name="connsiteY32" fmla="*/ 131445 h 224789"/>
              <a:gd name="connsiteX33" fmla="*/ 102870 w 187642"/>
              <a:gd name="connsiteY33" fmla="*/ 93345 h 224789"/>
              <a:gd name="connsiteX34" fmla="*/ 83820 w 187642"/>
              <a:gd name="connsiteY34" fmla="*/ 93345 h 224789"/>
              <a:gd name="connsiteX35" fmla="*/ 83820 w 187642"/>
              <a:gd name="connsiteY35" fmla="*/ 74295 h 224789"/>
              <a:gd name="connsiteX36" fmla="*/ 102870 w 187642"/>
              <a:gd name="connsiteY36" fmla="*/ 74295 h 224789"/>
              <a:gd name="connsiteX37" fmla="*/ 102870 w 187642"/>
              <a:gd name="connsiteY37" fmla="*/ 93345 h 224789"/>
              <a:gd name="connsiteX38" fmla="*/ 102870 w 187642"/>
              <a:gd name="connsiteY38" fmla="*/ 56198 h 224789"/>
              <a:gd name="connsiteX39" fmla="*/ 83820 w 187642"/>
              <a:gd name="connsiteY39" fmla="*/ 56198 h 224789"/>
              <a:gd name="connsiteX40" fmla="*/ 83820 w 187642"/>
              <a:gd name="connsiteY40" fmla="*/ 37148 h 224789"/>
              <a:gd name="connsiteX41" fmla="*/ 102870 w 187642"/>
              <a:gd name="connsiteY41" fmla="*/ 37148 h 224789"/>
              <a:gd name="connsiteX42" fmla="*/ 102870 w 187642"/>
              <a:gd name="connsiteY42" fmla="*/ 56198 h 224789"/>
              <a:gd name="connsiteX43" fmla="*/ 140018 w 187642"/>
              <a:gd name="connsiteY43" fmla="*/ 131445 h 224789"/>
              <a:gd name="connsiteX44" fmla="*/ 120967 w 187642"/>
              <a:gd name="connsiteY44" fmla="*/ 131445 h 224789"/>
              <a:gd name="connsiteX45" fmla="*/ 120967 w 187642"/>
              <a:gd name="connsiteY45" fmla="*/ 112395 h 224789"/>
              <a:gd name="connsiteX46" fmla="*/ 140018 w 187642"/>
              <a:gd name="connsiteY46" fmla="*/ 112395 h 224789"/>
              <a:gd name="connsiteX47" fmla="*/ 140018 w 187642"/>
              <a:gd name="connsiteY47" fmla="*/ 131445 h 224789"/>
              <a:gd name="connsiteX48" fmla="*/ 140018 w 187642"/>
              <a:gd name="connsiteY48" fmla="*/ 93345 h 224789"/>
              <a:gd name="connsiteX49" fmla="*/ 120967 w 187642"/>
              <a:gd name="connsiteY49" fmla="*/ 93345 h 224789"/>
              <a:gd name="connsiteX50" fmla="*/ 120967 w 187642"/>
              <a:gd name="connsiteY50" fmla="*/ 74295 h 224789"/>
              <a:gd name="connsiteX51" fmla="*/ 140018 w 187642"/>
              <a:gd name="connsiteY51" fmla="*/ 74295 h 224789"/>
              <a:gd name="connsiteX52" fmla="*/ 140018 w 187642"/>
              <a:gd name="connsiteY52" fmla="*/ 93345 h 224789"/>
              <a:gd name="connsiteX53" fmla="*/ 140018 w 187642"/>
              <a:gd name="connsiteY53" fmla="*/ 56198 h 224789"/>
              <a:gd name="connsiteX54" fmla="*/ 120967 w 187642"/>
              <a:gd name="connsiteY54" fmla="*/ 56198 h 224789"/>
              <a:gd name="connsiteX55" fmla="*/ 120967 w 187642"/>
              <a:gd name="connsiteY55" fmla="*/ 37148 h 224789"/>
              <a:gd name="connsiteX56" fmla="*/ 140018 w 187642"/>
              <a:gd name="connsiteY56" fmla="*/ 37148 h 224789"/>
              <a:gd name="connsiteX57" fmla="*/ 140018 w 187642"/>
              <a:gd name="connsiteY57" fmla="*/ 56198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7642" h="224789">
                <a:moveTo>
                  <a:pt x="177165" y="205740"/>
                </a:moveTo>
                <a:lnTo>
                  <a:pt x="177165" y="0"/>
                </a:lnTo>
                <a:lnTo>
                  <a:pt x="9525" y="0"/>
                </a:lnTo>
                <a:lnTo>
                  <a:pt x="9525" y="205740"/>
                </a:lnTo>
                <a:lnTo>
                  <a:pt x="0" y="205740"/>
                </a:lnTo>
                <a:lnTo>
                  <a:pt x="0" y="224790"/>
                </a:lnTo>
                <a:lnTo>
                  <a:pt x="65723" y="224790"/>
                </a:lnTo>
                <a:lnTo>
                  <a:pt x="65723" y="178118"/>
                </a:lnTo>
                <a:lnTo>
                  <a:pt x="121920" y="178118"/>
                </a:lnTo>
                <a:lnTo>
                  <a:pt x="121920" y="224790"/>
                </a:lnTo>
                <a:lnTo>
                  <a:pt x="187643" y="224790"/>
                </a:lnTo>
                <a:lnTo>
                  <a:pt x="187643" y="205740"/>
                </a:lnTo>
                <a:lnTo>
                  <a:pt x="177165" y="205740"/>
                </a:lnTo>
                <a:close/>
                <a:moveTo>
                  <a:pt x="65723" y="131445"/>
                </a:moveTo>
                <a:lnTo>
                  <a:pt x="46673" y="131445"/>
                </a:lnTo>
                <a:lnTo>
                  <a:pt x="46673" y="112395"/>
                </a:lnTo>
                <a:lnTo>
                  <a:pt x="65723" y="112395"/>
                </a:lnTo>
                <a:lnTo>
                  <a:pt x="65723" y="131445"/>
                </a:lnTo>
                <a:close/>
                <a:moveTo>
                  <a:pt x="65723" y="93345"/>
                </a:moveTo>
                <a:lnTo>
                  <a:pt x="46673" y="93345"/>
                </a:lnTo>
                <a:lnTo>
                  <a:pt x="46673" y="74295"/>
                </a:lnTo>
                <a:lnTo>
                  <a:pt x="65723" y="74295"/>
                </a:lnTo>
                <a:lnTo>
                  <a:pt x="65723" y="93345"/>
                </a:lnTo>
                <a:close/>
                <a:moveTo>
                  <a:pt x="65723" y="56198"/>
                </a:moveTo>
                <a:lnTo>
                  <a:pt x="46673" y="56198"/>
                </a:lnTo>
                <a:lnTo>
                  <a:pt x="46673" y="37148"/>
                </a:lnTo>
                <a:lnTo>
                  <a:pt x="65723" y="37148"/>
                </a:lnTo>
                <a:lnTo>
                  <a:pt x="65723" y="56198"/>
                </a:lnTo>
                <a:close/>
                <a:moveTo>
                  <a:pt x="102870" y="131445"/>
                </a:moveTo>
                <a:lnTo>
                  <a:pt x="83820" y="131445"/>
                </a:lnTo>
                <a:lnTo>
                  <a:pt x="83820" y="112395"/>
                </a:lnTo>
                <a:lnTo>
                  <a:pt x="102870" y="112395"/>
                </a:lnTo>
                <a:lnTo>
                  <a:pt x="102870" y="131445"/>
                </a:lnTo>
                <a:close/>
                <a:moveTo>
                  <a:pt x="102870" y="93345"/>
                </a:moveTo>
                <a:lnTo>
                  <a:pt x="83820" y="93345"/>
                </a:lnTo>
                <a:lnTo>
                  <a:pt x="83820" y="74295"/>
                </a:lnTo>
                <a:lnTo>
                  <a:pt x="102870" y="74295"/>
                </a:lnTo>
                <a:lnTo>
                  <a:pt x="102870" y="93345"/>
                </a:lnTo>
                <a:close/>
                <a:moveTo>
                  <a:pt x="102870" y="56198"/>
                </a:moveTo>
                <a:lnTo>
                  <a:pt x="83820" y="56198"/>
                </a:lnTo>
                <a:lnTo>
                  <a:pt x="83820" y="37148"/>
                </a:lnTo>
                <a:lnTo>
                  <a:pt x="102870" y="37148"/>
                </a:lnTo>
                <a:lnTo>
                  <a:pt x="102870" y="56198"/>
                </a:lnTo>
                <a:close/>
                <a:moveTo>
                  <a:pt x="140018" y="131445"/>
                </a:moveTo>
                <a:lnTo>
                  <a:pt x="120967" y="131445"/>
                </a:lnTo>
                <a:lnTo>
                  <a:pt x="120967" y="112395"/>
                </a:lnTo>
                <a:lnTo>
                  <a:pt x="140018" y="112395"/>
                </a:lnTo>
                <a:lnTo>
                  <a:pt x="140018" y="131445"/>
                </a:lnTo>
                <a:close/>
                <a:moveTo>
                  <a:pt x="140018" y="93345"/>
                </a:moveTo>
                <a:lnTo>
                  <a:pt x="120967" y="93345"/>
                </a:lnTo>
                <a:lnTo>
                  <a:pt x="120967" y="74295"/>
                </a:lnTo>
                <a:lnTo>
                  <a:pt x="140018" y="74295"/>
                </a:lnTo>
                <a:lnTo>
                  <a:pt x="140018" y="93345"/>
                </a:lnTo>
                <a:close/>
                <a:moveTo>
                  <a:pt x="140018" y="56198"/>
                </a:moveTo>
                <a:lnTo>
                  <a:pt x="120967" y="56198"/>
                </a:lnTo>
                <a:lnTo>
                  <a:pt x="120967" y="37148"/>
                </a:lnTo>
                <a:lnTo>
                  <a:pt x="140018" y="37148"/>
                </a:lnTo>
                <a:lnTo>
                  <a:pt x="140018" y="56198"/>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39250674-4A43-40BA-B3C0-B4AC2A13AE96}"/>
              </a:ext>
            </a:extLst>
          </p:cNvPr>
          <p:cNvSpPr/>
          <p:nvPr/>
        </p:nvSpPr>
        <p:spPr>
          <a:xfrm>
            <a:off x="6716577" y="4520208"/>
            <a:ext cx="322598" cy="386462"/>
          </a:xfrm>
          <a:custGeom>
            <a:avLst/>
            <a:gdLst>
              <a:gd name="connsiteX0" fmla="*/ 177165 w 187642"/>
              <a:gd name="connsiteY0" fmla="*/ 205740 h 224789"/>
              <a:gd name="connsiteX1" fmla="*/ 177165 w 187642"/>
              <a:gd name="connsiteY1" fmla="*/ 0 h 224789"/>
              <a:gd name="connsiteX2" fmla="*/ 9525 w 187642"/>
              <a:gd name="connsiteY2" fmla="*/ 0 h 224789"/>
              <a:gd name="connsiteX3" fmla="*/ 9525 w 187642"/>
              <a:gd name="connsiteY3" fmla="*/ 205740 h 224789"/>
              <a:gd name="connsiteX4" fmla="*/ 0 w 187642"/>
              <a:gd name="connsiteY4" fmla="*/ 205740 h 224789"/>
              <a:gd name="connsiteX5" fmla="*/ 0 w 187642"/>
              <a:gd name="connsiteY5" fmla="*/ 224790 h 224789"/>
              <a:gd name="connsiteX6" fmla="*/ 65723 w 187642"/>
              <a:gd name="connsiteY6" fmla="*/ 224790 h 224789"/>
              <a:gd name="connsiteX7" fmla="*/ 65723 w 187642"/>
              <a:gd name="connsiteY7" fmla="*/ 178118 h 224789"/>
              <a:gd name="connsiteX8" fmla="*/ 121920 w 187642"/>
              <a:gd name="connsiteY8" fmla="*/ 178118 h 224789"/>
              <a:gd name="connsiteX9" fmla="*/ 121920 w 187642"/>
              <a:gd name="connsiteY9" fmla="*/ 224790 h 224789"/>
              <a:gd name="connsiteX10" fmla="*/ 187643 w 187642"/>
              <a:gd name="connsiteY10" fmla="*/ 224790 h 224789"/>
              <a:gd name="connsiteX11" fmla="*/ 187643 w 187642"/>
              <a:gd name="connsiteY11" fmla="*/ 205740 h 224789"/>
              <a:gd name="connsiteX12" fmla="*/ 177165 w 187642"/>
              <a:gd name="connsiteY12" fmla="*/ 205740 h 224789"/>
              <a:gd name="connsiteX13" fmla="*/ 65723 w 187642"/>
              <a:gd name="connsiteY13" fmla="*/ 131445 h 224789"/>
              <a:gd name="connsiteX14" fmla="*/ 46673 w 187642"/>
              <a:gd name="connsiteY14" fmla="*/ 131445 h 224789"/>
              <a:gd name="connsiteX15" fmla="*/ 46673 w 187642"/>
              <a:gd name="connsiteY15" fmla="*/ 112395 h 224789"/>
              <a:gd name="connsiteX16" fmla="*/ 65723 w 187642"/>
              <a:gd name="connsiteY16" fmla="*/ 112395 h 224789"/>
              <a:gd name="connsiteX17" fmla="*/ 65723 w 187642"/>
              <a:gd name="connsiteY17" fmla="*/ 131445 h 224789"/>
              <a:gd name="connsiteX18" fmla="*/ 65723 w 187642"/>
              <a:gd name="connsiteY18" fmla="*/ 93345 h 224789"/>
              <a:gd name="connsiteX19" fmla="*/ 46673 w 187642"/>
              <a:gd name="connsiteY19" fmla="*/ 93345 h 224789"/>
              <a:gd name="connsiteX20" fmla="*/ 46673 w 187642"/>
              <a:gd name="connsiteY20" fmla="*/ 74295 h 224789"/>
              <a:gd name="connsiteX21" fmla="*/ 65723 w 187642"/>
              <a:gd name="connsiteY21" fmla="*/ 74295 h 224789"/>
              <a:gd name="connsiteX22" fmla="*/ 65723 w 187642"/>
              <a:gd name="connsiteY22" fmla="*/ 93345 h 224789"/>
              <a:gd name="connsiteX23" fmla="*/ 65723 w 187642"/>
              <a:gd name="connsiteY23" fmla="*/ 56198 h 224789"/>
              <a:gd name="connsiteX24" fmla="*/ 46673 w 187642"/>
              <a:gd name="connsiteY24" fmla="*/ 56198 h 224789"/>
              <a:gd name="connsiteX25" fmla="*/ 46673 w 187642"/>
              <a:gd name="connsiteY25" fmla="*/ 37148 h 224789"/>
              <a:gd name="connsiteX26" fmla="*/ 65723 w 187642"/>
              <a:gd name="connsiteY26" fmla="*/ 37148 h 224789"/>
              <a:gd name="connsiteX27" fmla="*/ 65723 w 187642"/>
              <a:gd name="connsiteY27" fmla="*/ 56198 h 224789"/>
              <a:gd name="connsiteX28" fmla="*/ 102870 w 187642"/>
              <a:gd name="connsiteY28" fmla="*/ 131445 h 224789"/>
              <a:gd name="connsiteX29" fmla="*/ 83820 w 187642"/>
              <a:gd name="connsiteY29" fmla="*/ 131445 h 224789"/>
              <a:gd name="connsiteX30" fmla="*/ 83820 w 187642"/>
              <a:gd name="connsiteY30" fmla="*/ 112395 h 224789"/>
              <a:gd name="connsiteX31" fmla="*/ 102870 w 187642"/>
              <a:gd name="connsiteY31" fmla="*/ 112395 h 224789"/>
              <a:gd name="connsiteX32" fmla="*/ 102870 w 187642"/>
              <a:gd name="connsiteY32" fmla="*/ 131445 h 224789"/>
              <a:gd name="connsiteX33" fmla="*/ 102870 w 187642"/>
              <a:gd name="connsiteY33" fmla="*/ 93345 h 224789"/>
              <a:gd name="connsiteX34" fmla="*/ 83820 w 187642"/>
              <a:gd name="connsiteY34" fmla="*/ 93345 h 224789"/>
              <a:gd name="connsiteX35" fmla="*/ 83820 w 187642"/>
              <a:gd name="connsiteY35" fmla="*/ 74295 h 224789"/>
              <a:gd name="connsiteX36" fmla="*/ 102870 w 187642"/>
              <a:gd name="connsiteY36" fmla="*/ 74295 h 224789"/>
              <a:gd name="connsiteX37" fmla="*/ 102870 w 187642"/>
              <a:gd name="connsiteY37" fmla="*/ 93345 h 224789"/>
              <a:gd name="connsiteX38" fmla="*/ 102870 w 187642"/>
              <a:gd name="connsiteY38" fmla="*/ 56198 h 224789"/>
              <a:gd name="connsiteX39" fmla="*/ 83820 w 187642"/>
              <a:gd name="connsiteY39" fmla="*/ 56198 h 224789"/>
              <a:gd name="connsiteX40" fmla="*/ 83820 w 187642"/>
              <a:gd name="connsiteY40" fmla="*/ 37148 h 224789"/>
              <a:gd name="connsiteX41" fmla="*/ 102870 w 187642"/>
              <a:gd name="connsiteY41" fmla="*/ 37148 h 224789"/>
              <a:gd name="connsiteX42" fmla="*/ 102870 w 187642"/>
              <a:gd name="connsiteY42" fmla="*/ 56198 h 224789"/>
              <a:gd name="connsiteX43" fmla="*/ 140018 w 187642"/>
              <a:gd name="connsiteY43" fmla="*/ 131445 h 224789"/>
              <a:gd name="connsiteX44" fmla="*/ 120967 w 187642"/>
              <a:gd name="connsiteY44" fmla="*/ 131445 h 224789"/>
              <a:gd name="connsiteX45" fmla="*/ 120967 w 187642"/>
              <a:gd name="connsiteY45" fmla="*/ 112395 h 224789"/>
              <a:gd name="connsiteX46" fmla="*/ 140018 w 187642"/>
              <a:gd name="connsiteY46" fmla="*/ 112395 h 224789"/>
              <a:gd name="connsiteX47" fmla="*/ 140018 w 187642"/>
              <a:gd name="connsiteY47" fmla="*/ 131445 h 224789"/>
              <a:gd name="connsiteX48" fmla="*/ 140018 w 187642"/>
              <a:gd name="connsiteY48" fmla="*/ 93345 h 224789"/>
              <a:gd name="connsiteX49" fmla="*/ 120967 w 187642"/>
              <a:gd name="connsiteY49" fmla="*/ 93345 h 224789"/>
              <a:gd name="connsiteX50" fmla="*/ 120967 w 187642"/>
              <a:gd name="connsiteY50" fmla="*/ 74295 h 224789"/>
              <a:gd name="connsiteX51" fmla="*/ 140018 w 187642"/>
              <a:gd name="connsiteY51" fmla="*/ 74295 h 224789"/>
              <a:gd name="connsiteX52" fmla="*/ 140018 w 187642"/>
              <a:gd name="connsiteY52" fmla="*/ 93345 h 224789"/>
              <a:gd name="connsiteX53" fmla="*/ 140018 w 187642"/>
              <a:gd name="connsiteY53" fmla="*/ 56198 h 224789"/>
              <a:gd name="connsiteX54" fmla="*/ 120967 w 187642"/>
              <a:gd name="connsiteY54" fmla="*/ 56198 h 224789"/>
              <a:gd name="connsiteX55" fmla="*/ 120967 w 187642"/>
              <a:gd name="connsiteY55" fmla="*/ 37148 h 224789"/>
              <a:gd name="connsiteX56" fmla="*/ 140018 w 187642"/>
              <a:gd name="connsiteY56" fmla="*/ 37148 h 224789"/>
              <a:gd name="connsiteX57" fmla="*/ 140018 w 187642"/>
              <a:gd name="connsiteY57" fmla="*/ 56198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7642" h="224789">
                <a:moveTo>
                  <a:pt x="177165" y="205740"/>
                </a:moveTo>
                <a:lnTo>
                  <a:pt x="177165" y="0"/>
                </a:lnTo>
                <a:lnTo>
                  <a:pt x="9525" y="0"/>
                </a:lnTo>
                <a:lnTo>
                  <a:pt x="9525" y="205740"/>
                </a:lnTo>
                <a:lnTo>
                  <a:pt x="0" y="205740"/>
                </a:lnTo>
                <a:lnTo>
                  <a:pt x="0" y="224790"/>
                </a:lnTo>
                <a:lnTo>
                  <a:pt x="65723" y="224790"/>
                </a:lnTo>
                <a:lnTo>
                  <a:pt x="65723" y="178118"/>
                </a:lnTo>
                <a:lnTo>
                  <a:pt x="121920" y="178118"/>
                </a:lnTo>
                <a:lnTo>
                  <a:pt x="121920" y="224790"/>
                </a:lnTo>
                <a:lnTo>
                  <a:pt x="187643" y="224790"/>
                </a:lnTo>
                <a:lnTo>
                  <a:pt x="187643" y="205740"/>
                </a:lnTo>
                <a:lnTo>
                  <a:pt x="177165" y="205740"/>
                </a:lnTo>
                <a:close/>
                <a:moveTo>
                  <a:pt x="65723" y="131445"/>
                </a:moveTo>
                <a:lnTo>
                  <a:pt x="46673" y="131445"/>
                </a:lnTo>
                <a:lnTo>
                  <a:pt x="46673" y="112395"/>
                </a:lnTo>
                <a:lnTo>
                  <a:pt x="65723" y="112395"/>
                </a:lnTo>
                <a:lnTo>
                  <a:pt x="65723" y="131445"/>
                </a:lnTo>
                <a:close/>
                <a:moveTo>
                  <a:pt x="65723" y="93345"/>
                </a:moveTo>
                <a:lnTo>
                  <a:pt x="46673" y="93345"/>
                </a:lnTo>
                <a:lnTo>
                  <a:pt x="46673" y="74295"/>
                </a:lnTo>
                <a:lnTo>
                  <a:pt x="65723" y="74295"/>
                </a:lnTo>
                <a:lnTo>
                  <a:pt x="65723" y="93345"/>
                </a:lnTo>
                <a:close/>
                <a:moveTo>
                  <a:pt x="65723" y="56198"/>
                </a:moveTo>
                <a:lnTo>
                  <a:pt x="46673" y="56198"/>
                </a:lnTo>
                <a:lnTo>
                  <a:pt x="46673" y="37148"/>
                </a:lnTo>
                <a:lnTo>
                  <a:pt x="65723" y="37148"/>
                </a:lnTo>
                <a:lnTo>
                  <a:pt x="65723" y="56198"/>
                </a:lnTo>
                <a:close/>
                <a:moveTo>
                  <a:pt x="102870" y="131445"/>
                </a:moveTo>
                <a:lnTo>
                  <a:pt x="83820" y="131445"/>
                </a:lnTo>
                <a:lnTo>
                  <a:pt x="83820" y="112395"/>
                </a:lnTo>
                <a:lnTo>
                  <a:pt x="102870" y="112395"/>
                </a:lnTo>
                <a:lnTo>
                  <a:pt x="102870" y="131445"/>
                </a:lnTo>
                <a:close/>
                <a:moveTo>
                  <a:pt x="102870" y="93345"/>
                </a:moveTo>
                <a:lnTo>
                  <a:pt x="83820" y="93345"/>
                </a:lnTo>
                <a:lnTo>
                  <a:pt x="83820" y="74295"/>
                </a:lnTo>
                <a:lnTo>
                  <a:pt x="102870" y="74295"/>
                </a:lnTo>
                <a:lnTo>
                  <a:pt x="102870" y="93345"/>
                </a:lnTo>
                <a:close/>
                <a:moveTo>
                  <a:pt x="102870" y="56198"/>
                </a:moveTo>
                <a:lnTo>
                  <a:pt x="83820" y="56198"/>
                </a:lnTo>
                <a:lnTo>
                  <a:pt x="83820" y="37148"/>
                </a:lnTo>
                <a:lnTo>
                  <a:pt x="102870" y="37148"/>
                </a:lnTo>
                <a:lnTo>
                  <a:pt x="102870" y="56198"/>
                </a:lnTo>
                <a:close/>
                <a:moveTo>
                  <a:pt x="140018" y="131445"/>
                </a:moveTo>
                <a:lnTo>
                  <a:pt x="120967" y="131445"/>
                </a:lnTo>
                <a:lnTo>
                  <a:pt x="120967" y="112395"/>
                </a:lnTo>
                <a:lnTo>
                  <a:pt x="140018" y="112395"/>
                </a:lnTo>
                <a:lnTo>
                  <a:pt x="140018" y="131445"/>
                </a:lnTo>
                <a:close/>
                <a:moveTo>
                  <a:pt x="140018" y="93345"/>
                </a:moveTo>
                <a:lnTo>
                  <a:pt x="120967" y="93345"/>
                </a:lnTo>
                <a:lnTo>
                  <a:pt x="120967" y="74295"/>
                </a:lnTo>
                <a:lnTo>
                  <a:pt x="140018" y="74295"/>
                </a:lnTo>
                <a:lnTo>
                  <a:pt x="140018" y="93345"/>
                </a:lnTo>
                <a:close/>
                <a:moveTo>
                  <a:pt x="140018" y="56198"/>
                </a:moveTo>
                <a:lnTo>
                  <a:pt x="120967" y="56198"/>
                </a:lnTo>
                <a:lnTo>
                  <a:pt x="120967" y="37148"/>
                </a:lnTo>
                <a:lnTo>
                  <a:pt x="140018" y="37148"/>
                </a:lnTo>
                <a:lnTo>
                  <a:pt x="140018" y="56198"/>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D7AB8459-DF9F-4737-B106-2A02F22B2326}"/>
              </a:ext>
            </a:extLst>
          </p:cNvPr>
          <p:cNvSpPr/>
          <p:nvPr/>
        </p:nvSpPr>
        <p:spPr>
          <a:xfrm>
            <a:off x="5357417" y="5147262"/>
            <a:ext cx="322598" cy="386462"/>
          </a:xfrm>
          <a:custGeom>
            <a:avLst/>
            <a:gdLst>
              <a:gd name="connsiteX0" fmla="*/ 177165 w 187642"/>
              <a:gd name="connsiteY0" fmla="*/ 205740 h 224789"/>
              <a:gd name="connsiteX1" fmla="*/ 177165 w 187642"/>
              <a:gd name="connsiteY1" fmla="*/ 0 h 224789"/>
              <a:gd name="connsiteX2" fmla="*/ 9525 w 187642"/>
              <a:gd name="connsiteY2" fmla="*/ 0 h 224789"/>
              <a:gd name="connsiteX3" fmla="*/ 9525 w 187642"/>
              <a:gd name="connsiteY3" fmla="*/ 205740 h 224789"/>
              <a:gd name="connsiteX4" fmla="*/ 0 w 187642"/>
              <a:gd name="connsiteY4" fmla="*/ 205740 h 224789"/>
              <a:gd name="connsiteX5" fmla="*/ 0 w 187642"/>
              <a:gd name="connsiteY5" fmla="*/ 224790 h 224789"/>
              <a:gd name="connsiteX6" fmla="*/ 65723 w 187642"/>
              <a:gd name="connsiteY6" fmla="*/ 224790 h 224789"/>
              <a:gd name="connsiteX7" fmla="*/ 65723 w 187642"/>
              <a:gd name="connsiteY7" fmla="*/ 178118 h 224789"/>
              <a:gd name="connsiteX8" fmla="*/ 121920 w 187642"/>
              <a:gd name="connsiteY8" fmla="*/ 178118 h 224789"/>
              <a:gd name="connsiteX9" fmla="*/ 121920 w 187642"/>
              <a:gd name="connsiteY9" fmla="*/ 224790 h 224789"/>
              <a:gd name="connsiteX10" fmla="*/ 187643 w 187642"/>
              <a:gd name="connsiteY10" fmla="*/ 224790 h 224789"/>
              <a:gd name="connsiteX11" fmla="*/ 187643 w 187642"/>
              <a:gd name="connsiteY11" fmla="*/ 205740 h 224789"/>
              <a:gd name="connsiteX12" fmla="*/ 177165 w 187642"/>
              <a:gd name="connsiteY12" fmla="*/ 205740 h 224789"/>
              <a:gd name="connsiteX13" fmla="*/ 65723 w 187642"/>
              <a:gd name="connsiteY13" fmla="*/ 131445 h 224789"/>
              <a:gd name="connsiteX14" fmla="*/ 46673 w 187642"/>
              <a:gd name="connsiteY14" fmla="*/ 131445 h 224789"/>
              <a:gd name="connsiteX15" fmla="*/ 46673 w 187642"/>
              <a:gd name="connsiteY15" fmla="*/ 112395 h 224789"/>
              <a:gd name="connsiteX16" fmla="*/ 65723 w 187642"/>
              <a:gd name="connsiteY16" fmla="*/ 112395 h 224789"/>
              <a:gd name="connsiteX17" fmla="*/ 65723 w 187642"/>
              <a:gd name="connsiteY17" fmla="*/ 131445 h 224789"/>
              <a:gd name="connsiteX18" fmla="*/ 65723 w 187642"/>
              <a:gd name="connsiteY18" fmla="*/ 93345 h 224789"/>
              <a:gd name="connsiteX19" fmla="*/ 46673 w 187642"/>
              <a:gd name="connsiteY19" fmla="*/ 93345 h 224789"/>
              <a:gd name="connsiteX20" fmla="*/ 46673 w 187642"/>
              <a:gd name="connsiteY20" fmla="*/ 74295 h 224789"/>
              <a:gd name="connsiteX21" fmla="*/ 65723 w 187642"/>
              <a:gd name="connsiteY21" fmla="*/ 74295 h 224789"/>
              <a:gd name="connsiteX22" fmla="*/ 65723 w 187642"/>
              <a:gd name="connsiteY22" fmla="*/ 93345 h 224789"/>
              <a:gd name="connsiteX23" fmla="*/ 65723 w 187642"/>
              <a:gd name="connsiteY23" fmla="*/ 56198 h 224789"/>
              <a:gd name="connsiteX24" fmla="*/ 46673 w 187642"/>
              <a:gd name="connsiteY24" fmla="*/ 56198 h 224789"/>
              <a:gd name="connsiteX25" fmla="*/ 46673 w 187642"/>
              <a:gd name="connsiteY25" fmla="*/ 37148 h 224789"/>
              <a:gd name="connsiteX26" fmla="*/ 65723 w 187642"/>
              <a:gd name="connsiteY26" fmla="*/ 37148 h 224789"/>
              <a:gd name="connsiteX27" fmla="*/ 65723 w 187642"/>
              <a:gd name="connsiteY27" fmla="*/ 56198 h 224789"/>
              <a:gd name="connsiteX28" fmla="*/ 102870 w 187642"/>
              <a:gd name="connsiteY28" fmla="*/ 131445 h 224789"/>
              <a:gd name="connsiteX29" fmla="*/ 83820 w 187642"/>
              <a:gd name="connsiteY29" fmla="*/ 131445 h 224789"/>
              <a:gd name="connsiteX30" fmla="*/ 83820 w 187642"/>
              <a:gd name="connsiteY30" fmla="*/ 112395 h 224789"/>
              <a:gd name="connsiteX31" fmla="*/ 102870 w 187642"/>
              <a:gd name="connsiteY31" fmla="*/ 112395 h 224789"/>
              <a:gd name="connsiteX32" fmla="*/ 102870 w 187642"/>
              <a:gd name="connsiteY32" fmla="*/ 131445 h 224789"/>
              <a:gd name="connsiteX33" fmla="*/ 102870 w 187642"/>
              <a:gd name="connsiteY33" fmla="*/ 93345 h 224789"/>
              <a:gd name="connsiteX34" fmla="*/ 83820 w 187642"/>
              <a:gd name="connsiteY34" fmla="*/ 93345 h 224789"/>
              <a:gd name="connsiteX35" fmla="*/ 83820 w 187642"/>
              <a:gd name="connsiteY35" fmla="*/ 74295 h 224789"/>
              <a:gd name="connsiteX36" fmla="*/ 102870 w 187642"/>
              <a:gd name="connsiteY36" fmla="*/ 74295 h 224789"/>
              <a:gd name="connsiteX37" fmla="*/ 102870 w 187642"/>
              <a:gd name="connsiteY37" fmla="*/ 93345 h 224789"/>
              <a:gd name="connsiteX38" fmla="*/ 102870 w 187642"/>
              <a:gd name="connsiteY38" fmla="*/ 56198 h 224789"/>
              <a:gd name="connsiteX39" fmla="*/ 83820 w 187642"/>
              <a:gd name="connsiteY39" fmla="*/ 56198 h 224789"/>
              <a:gd name="connsiteX40" fmla="*/ 83820 w 187642"/>
              <a:gd name="connsiteY40" fmla="*/ 37148 h 224789"/>
              <a:gd name="connsiteX41" fmla="*/ 102870 w 187642"/>
              <a:gd name="connsiteY41" fmla="*/ 37148 h 224789"/>
              <a:gd name="connsiteX42" fmla="*/ 102870 w 187642"/>
              <a:gd name="connsiteY42" fmla="*/ 56198 h 224789"/>
              <a:gd name="connsiteX43" fmla="*/ 140018 w 187642"/>
              <a:gd name="connsiteY43" fmla="*/ 131445 h 224789"/>
              <a:gd name="connsiteX44" fmla="*/ 120967 w 187642"/>
              <a:gd name="connsiteY44" fmla="*/ 131445 h 224789"/>
              <a:gd name="connsiteX45" fmla="*/ 120967 w 187642"/>
              <a:gd name="connsiteY45" fmla="*/ 112395 h 224789"/>
              <a:gd name="connsiteX46" fmla="*/ 140018 w 187642"/>
              <a:gd name="connsiteY46" fmla="*/ 112395 h 224789"/>
              <a:gd name="connsiteX47" fmla="*/ 140018 w 187642"/>
              <a:gd name="connsiteY47" fmla="*/ 131445 h 224789"/>
              <a:gd name="connsiteX48" fmla="*/ 140018 w 187642"/>
              <a:gd name="connsiteY48" fmla="*/ 93345 h 224789"/>
              <a:gd name="connsiteX49" fmla="*/ 120967 w 187642"/>
              <a:gd name="connsiteY49" fmla="*/ 93345 h 224789"/>
              <a:gd name="connsiteX50" fmla="*/ 120967 w 187642"/>
              <a:gd name="connsiteY50" fmla="*/ 74295 h 224789"/>
              <a:gd name="connsiteX51" fmla="*/ 140018 w 187642"/>
              <a:gd name="connsiteY51" fmla="*/ 74295 h 224789"/>
              <a:gd name="connsiteX52" fmla="*/ 140018 w 187642"/>
              <a:gd name="connsiteY52" fmla="*/ 93345 h 224789"/>
              <a:gd name="connsiteX53" fmla="*/ 140018 w 187642"/>
              <a:gd name="connsiteY53" fmla="*/ 56198 h 224789"/>
              <a:gd name="connsiteX54" fmla="*/ 120967 w 187642"/>
              <a:gd name="connsiteY54" fmla="*/ 56198 h 224789"/>
              <a:gd name="connsiteX55" fmla="*/ 120967 w 187642"/>
              <a:gd name="connsiteY55" fmla="*/ 37148 h 224789"/>
              <a:gd name="connsiteX56" fmla="*/ 140018 w 187642"/>
              <a:gd name="connsiteY56" fmla="*/ 37148 h 224789"/>
              <a:gd name="connsiteX57" fmla="*/ 140018 w 187642"/>
              <a:gd name="connsiteY57" fmla="*/ 56198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7642" h="224789">
                <a:moveTo>
                  <a:pt x="177165" y="205740"/>
                </a:moveTo>
                <a:lnTo>
                  <a:pt x="177165" y="0"/>
                </a:lnTo>
                <a:lnTo>
                  <a:pt x="9525" y="0"/>
                </a:lnTo>
                <a:lnTo>
                  <a:pt x="9525" y="205740"/>
                </a:lnTo>
                <a:lnTo>
                  <a:pt x="0" y="205740"/>
                </a:lnTo>
                <a:lnTo>
                  <a:pt x="0" y="224790"/>
                </a:lnTo>
                <a:lnTo>
                  <a:pt x="65723" y="224790"/>
                </a:lnTo>
                <a:lnTo>
                  <a:pt x="65723" y="178118"/>
                </a:lnTo>
                <a:lnTo>
                  <a:pt x="121920" y="178118"/>
                </a:lnTo>
                <a:lnTo>
                  <a:pt x="121920" y="224790"/>
                </a:lnTo>
                <a:lnTo>
                  <a:pt x="187643" y="224790"/>
                </a:lnTo>
                <a:lnTo>
                  <a:pt x="187643" y="205740"/>
                </a:lnTo>
                <a:lnTo>
                  <a:pt x="177165" y="205740"/>
                </a:lnTo>
                <a:close/>
                <a:moveTo>
                  <a:pt x="65723" y="131445"/>
                </a:moveTo>
                <a:lnTo>
                  <a:pt x="46673" y="131445"/>
                </a:lnTo>
                <a:lnTo>
                  <a:pt x="46673" y="112395"/>
                </a:lnTo>
                <a:lnTo>
                  <a:pt x="65723" y="112395"/>
                </a:lnTo>
                <a:lnTo>
                  <a:pt x="65723" y="131445"/>
                </a:lnTo>
                <a:close/>
                <a:moveTo>
                  <a:pt x="65723" y="93345"/>
                </a:moveTo>
                <a:lnTo>
                  <a:pt x="46673" y="93345"/>
                </a:lnTo>
                <a:lnTo>
                  <a:pt x="46673" y="74295"/>
                </a:lnTo>
                <a:lnTo>
                  <a:pt x="65723" y="74295"/>
                </a:lnTo>
                <a:lnTo>
                  <a:pt x="65723" y="93345"/>
                </a:lnTo>
                <a:close/>
                <a:moveTo>
                  <a:pt x="65723" y="56198"/>
                </a:moveTo>
                <a:lnTo>
                  <a:pt x="46673" y="56198"/>
                </a:lnTo>
                <a:lnTo>
                  <a:pt x="46673" y="37148"/>
                </a:lnTo>
                <a:lnTo>
                  <a:pt x="65723" y="37148"/>
                </a:lnTo>
                <a:lnTo>
                  <a:pt x="65723" y="56198"/>
                </a:lnTo>
                <a:close/>
                <a:moveTo>
                  <a:pt x="102870" y="131445"/>
                </a:moveTo>
                <a:lnTo>
                  <a:pt x="83820" y="131445"/>
                </a:lnTo>
                <a:lnTo>
                  <a:pt x="83820" y="112395"/>
                </a:lnTo>
                <a:lnTo>
                  <a:pt x="102870" y="112395"/>
                </a:lnTo>
                <a:lnTo>
                  <a:pt x="102870" y="131445"/>
                </a:lnTo>
                <a:close/>
                <a:moveTo>
                  <a:pt x="102870" y="93345"/>
                </a:moveTo>
                <a:lnTo>
                  <a:pt x="83820" y="93345"/>
                </a:lnTo>
                <a:lnTo>
                  <a:pt x="83820" y="74295"/>
                </a:lnTo>
                <a:lnTo>
                  <a:pt x="102870" y="74295"/>
                </a:lnTo>
                <a:lnTo>
                  <a:pt x="102870" y="93345"/>
                </a:lnTo>
                <a:close/>
                <a:moveTo>
                  <a:pt x="102870" y="56198"/>
                </a:moveTo>
                <a:lnTo>
                  <a:pt x="83820" y="56198"/>
                </a:lnTo>
                <a:lnTo>
                  <a:pt x="83820" y="37148"/>
                </a:lnTo>
                <a:lnTo>
                  <a:pt x="102870" y="37148"/>
                </a:lnTo>
                <a:lnTo>
                  <a:pt x="102870" y="56198"/>
                </a:lnTo>
                <a:close/>
                <a:moveTo>
                  <a:pt x="140018" y="131445"/>
                </a:moveTo>
                <a:lnTo>
                  <a:pt x="120967" y="131445"/>
                </a:lnTo>
                <a:lnTo>
                  <a:pt x="120967" y="112395"/>
                </a:lnTo>
                <a:lnTo>
                  <a:pt x="140018" y="112395"/>
                </a:lnTo>
                <a:lnTo>
                  <a:pt x="140018" y="131445"/>
                </a:lnTo>
                <a:close/>
                <a:moveTo>
                  <a:pt x="140018" y="93345"/>
                </a:moveTo>
                <a:lnTo>
                  <a:pt x="120967" y="93345"/>
                </a:lnTo>
                <a:lnTo>
                  <a:pt x="120967" y="74295"/>
                </a:lnTo>
                <a:lnTo>
                  <a:pt x="140018" y="74295"/>
                </a:lnTo>
                <a:lnTo>
                  <a:pt x="140018" y="93345"/>
                </a:lnTo>
                <a:close/>
                <a:moveTo>
                  <a:pt x="140018" y="56198"/>
                </a:moveTo>
                <a:lnTo>
                  <a:pt x="120967" y="56198"/>
                </a:lnTo>
                <a:lnTo>
                  <a:pt x="120967" y="37148"/>
                </a:lnTo>
                <a:lnTo>
                  <a:pt x="140018" y="37148"/>
                </a:lnTo>
                <a:lnTo>
                  <a:pt x="140018" y="56198"/>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9F68C500-6B6E-458B-9C15-66470F659A5E}"/>
              </a:ext>
            </a:extLst>
          </p:cNvPr>
          <p:cNvSpPr/>
          <p:nvPr/>
        </p:nvSpPr>
        <p:spPr>
          <a:xfrm>
            <a:off x="6458034" y="5158660"/>
            <a:ext cx="322598" cy="386462"/>
          </a:xfrm>
          <a:custGeom>
            <a:avLst/>
            <a:gdLst>
              <a:gd name="connsiteX0" fmla="*/ 177165 w 187642"/>
              <a:gd name="connsiteY0" fmla="*/ 205740 h 224789"/>
              <a:gd name="connsiteX1" fmla="*/ 177165 w 187642"/>
              <a:gd name="connsiteY1" fmla="*/ 0 h 224789"/>
              <a:gd name="connsiteX2" fmla="*/ 9525 w 187642"/>
              <a:gd name="connsiteY2" fmla="*/ 0 h 224789"/>
              <a:gd name="connsiteX3" fmla="*/ 9525 w 187642"/>
              <a:gd name="connsiteY3" fmla="*/ 205740 h 224789"/>
              <a:gd name="connsiteX4" fmla="*/ 0 w 187642"/>
              <a:gd name="connsiteY4" fmla="*/ 205740 h 224789"/>
              <a:gd name="connsiteX5" fmla="*/ 0 w 187642"/>
              <a:gd name="connsiteY5" fmla="*/ 224790 h 224789"/>
              <a:gd name="connsiteX6" fmla="*/ 65723 w 187642"/>
              <a:gd name="connsiteY6" fmla="*/ 224790 h 224789"/>
              <a:gd name="connsiteX7" fmla="*/ 65723 w 187642"/>
              <a:gd name="connsiteY7" fmla="*/ 178118 h 224789"/>
              <a:gd name="connsiteX8" fmla="*/ 121920 w 187642"/>
              <a:gd name="connsiteY8" fmla="*/ 178118 h 224789"/>
              <a:gd name="connsiteX9" fmla="*/ 121920 w 187642"/>
              <a:gd name="connsiteY9" fmla="*/ 224790 h 224789"/>
              <a:gd name="connsiteX10" fmla="*/ 187643 w 187642"/>
              <a:gd name="connsiteY10" fmla="*/ 224790 h 224789"/>
              <a:gd name="connsiteX11" fmla="*/ 187643 w 187642"/>
              <a:gd name="connsiteY11" fmla="*/ 205740 h 224789"/>
              <a:gd name="connsiteX12" fmla="*/ 177165 w 187642"/>
              <a:gd name="connsiteY12" fmla="*/ 205740 h 224789"/>
              <a:gd name="connsiteX13" fmla="*/ 65723 w 187642"/>
              <a:gd name="connsiteY13" fmla="*/ 131445 h 224789"/>
              <a:gd name="connsiteX14" fmla="*/ 46673 w 187642"/>
              <a:gd name="connsiteY14" fmla="*/ 131445 h 224789"/>
              <a:gd name="connsiteX15" fmla="*/ 46673 w 187642"/>
              <a:gd name="connsiteY15" fmla="*/ 112395 h 224789"/>
              <a:gd name="connsiteX16" fmla="*/ 65723 w 187642"/>
              <a:gd name="connsiteY16" fmla="*/ 112395 h 224789"/>
              <a:gd name="connsiteX17" fmla="*/ 65723 w 187642"/>
              <a:gd name="connsiteY17" fmla="*/ 131445 h 224789"/>
              <a:gd name="connsiteX18" fmla="*/ 65723 w 187642"/>
              <a:gd name="connsiteY18" fmla="*/ 93345 h 224789"/>
              <a:gd name="connsiteX19" fmla="*/ 46673 w 187642"/>
              <a:gd name="connsiteY19" fmla="*/ 93345 h 224789"/>
              <a:gd name="connsiteX20" fmla="*/ 46673 w 187642"/>
              <a:gd name="connsiteY20" fmla="*/ 74295 h 224789"/>
              <a:gd name="connsiteX21" fmla="*/ 65723 w 187642"/>
              <a:gd name="connsiteY21" fmla="*/ 74295 h 224789"/>
              <a:gd name="connsiteX22" fmla="*/ 65723 w 187642"/>
              <a:gd name="connsiteY22" fmla="*/ 93345 h 224789"/>
              <a:gd name="connsiteX23" fmla="*/ 65723 w 187642"/>
              <a:gd name="connsiteY23" fmla="*/ 56198 h 224789"/>
              <a:gd name="connsiteX24" fmla="*/ 46673 w 187642"/>
              <a:gd name="connsiteY24" fmla="*/ 56198 h 224789"/>
              <a:gd name="connsiteX25" fmla="*/ 46673 w 187642"/>
              <a:gd name="connsiteY25" fmla="*/ 37148 h 224789"/>
              <a:gd name="connsiteX26" fmla="*/ 65723 w 187642"/>
              <a:gd name="connsiteY26" fmla="*/ 37148 h 224789"/>
              <a:gd name="connsiteX27" fmla="*/ 65723 w 187642"/>
              <a:gd name="connsiteY27" fmla="*/ 56198 h 224789"/>
              <a:gd name="connsiteX28" fmla="*/ 102870 w 187642"/>
              <a:gd name="connsiteY28" fmla="*/ 131445 h 224789"/>
              <a:gd name="connsiteX29" fmla="*/ 83820 w 187642"/>
              <a:gd name="connsiteY29" fmla="*/ 131445 h 224789"/>
              <a:gd name="connsiteX30" fmla="*/ 83820 w 187642"/>
              <a:gd name="connsiteY30" fmla="*/ 112395 h 224789"/>
              <a:gd name="connsiteX31" fmla="*/ 102870 w 187642"/>
              <a:gd name="connsiteY31" fmla="*/ 112395 h 224789"/>
              <a:gd name="connsiteX32" fmla="*/ 102870 w 187642"/>
              <a:gd name="connsiteY32" fmla="*/ 131445 h 224789"/>
              <a:gd name="connsiteX33" fmla="*/ 102870 w 187642"/>
              <a:gd name="connsiteY33" fmla="*/ 93345 h 224789"/>
              <a:gd name="connsiteX34" fmla="*/ 83820 w 187642"/>
              <a:gd name="connsiteY34" fmla="*/ 93345 h 224789"/>
              <a:gd name="connsiteX35" fmla="*/ 83820 w 187642"/>
              <a:gd name="connsiteY35" fmla="*/ 74295 h 224789"/>
              <a:gd name="connsiteX36" fmla="*/ 102870 w 187642"/>
              <a:gd name="connsiteY36" fmla="*/ 74295 h 224789"/>
              <a:gd name="connsiteX37" fmla="*/ 102870 w 187642"/>
              <a:gd name="connsiteY37" fmla="*/ 93345 h 224789"/>
              <a:gd name="connsiteX38" fmla="*/ 102870 w 187642"/>
              <a:gd name="connsiteY38" fmla="*/ 56198 h 224789"/>
              <a:gd name="connsiteX39" fmla="*/ 83820 w 187642"/>
              <a:gd name="connsiteY39" fmla="*/ 56198 h 224789"/>
              <a:gd name="connsiteX40" fmla="*/ 83820 w 187642"/>
              <a:gd name="connsiteY40" fmla="*/ 37148 h 224789"/>
              <a:gd name="connsiteX41" fmla="*/ 102870 w 187642"/>
              <a:gd name="connsiteY41" fmla="*/ 37148 h 224789"/>
              <a:gd name="connsiteX42" fmla="*/ 102870 w 187642"/>
              <a:gd name="connsiteY42" fmla="*/ 56198 h 224789"/>
              <a:gd name="connsiteX43" fmla="*/ 140018 w 187642"/>
              <a:gd name="connsiteY43" fmla="*/ 131445 h 224789"/>
              <a:gd name="connsiteX44" fmla="*/ 120967 w 187642"/>
              <a:gd name="connsiteY44" fmla="*/ 131445 h 224789"/>
              <a:gd name="connsiteX45" fmla="*/ 120967 w 187642"/>
              <a:gd name="connsiteY45" fmla="*/ 112395 h 224789"/>
              <a:gd name="connsiteX46" fmla="*/ 140018 w 187642"/>
              <a:gd name="connsiteY46" fmla="*/ 112395 h 224789"/>
              <a:gd name="connsiteX47" fmla="*/ 140018 w 187642"/>
              <a:gd name="connsiteY47" fmla="*/ 131445 h 224789"/>
              <a:gd name="connsiteX48" fmla="*/ 140018 w 187642"/>
              <a:gd name="connsiteY48" fmla="*/ 93345 h 224789"/>
              <a:gd name="connsiteX49" fmla="*/ 120967 w 187642"/>
              <a:gd name="connsiteY49" fmla="*/ 93345 h 224789"/>
              <a:gd name="connsiteX50" fmla="*/ 120967 w 187642"/>
              <a:gd name="connsiteY50" fmla="*/ 74295 h 224789"/>
              <a:gd name="connsiteX51" fmla="*/ 140018 w 187642"/>
              <a:gd name="connsiteY51" fmla="*/ 74295 h 224789"/>
              <a:gd name="connsiteX52" fmla="*/ 140018 w 187642"/>
              <a:gd name="connsiteY52" fmla="*/ 93345 h 224789"/>
              <a:gd name="connsiteX53" fmla="*/ 140018 w 187642"/>
              <a:gd name="connsiteY53" fmla="*/ 56198 h 224789"/>
              <a:gd name="connsiteX54" fmla="*/ 120967 w 187642"/>
              <a:gd name="connsiteY54" fmla="*/ 56198 h 224789"/>
              <a:gd name="connsiteX55" fmla="*/ 120967 w 187642"/>
              <a:gd name="connsiteY55" fmla="*/ 37148 h 224789"/>
              <a:gd name="connsiteX56" fmla="*/ 140018 w 187642"/>
              <a:gd name="connsiteY56" fmla="*/ 37148 h 224789"/>
              <a:gd name="connsiteX57" fmla="*/ 140018 w 187642"/>
              <a:gd name="connsiteY57" fmla="*/ 56198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7642" h="224789">
                <a:moveTo>
                  <a:pt x="177165" y="205740"/>
                </a:moveTo>
                <a:lnTo>
                  <a:pt x="177165" y="0"/>
                </a:lnTo>
                <a:lnTo>
                  <a:pt x="9525" y="0"/>
                </a:lnTo>
                <a:lnTo>
                  <a:pt x="9525" y="205740"/>
                </a:lnTo>
                <a:lnTo>
                  <a:pt x="0" y="205740"/>
                </a:lnTo>
                <a:lnTo>
                  <a:pt x="0" y="224790"/>
                </a:lnTo>
                <a:lnTo>
                  <a:pt x="65723" y="224790"/>
                </a:lnTo>
                <a:lnTo>
                  <a:pt x="65723" y="178118"/>
                </a:lnTo>
                <a:lnTo>
                  <a:pt x="121920" y="178118"/>
                </a:lnTo>
                <a:lnTo>
                  <a:pt x="121920" y="224790"/>
                </a:lnTo>
                <a:lnTo>
                  <a:pt x="187643" y="224790"/>
                </a:lnTo>
                <a:lnTo>
                  <a:pt x="187643" y="205740"/>
                </a:lnTo>
                <a:lnTo>
                  <a:pt x="177165" y="205740"/>
                </a:lnTo>
                <a:close/>
                <a:moveTo>
                  <a:pt x="65723" y="131445"/>
                </a:moveTo>
                <a:lnTo>
                  <a:pt x="46673" y="131445"/>
                </a:lnTo>
                <a:lnTo>
                  <a:pt x="46673" y="112395"/>
                </a:lnTo>
                <a:lnTo>
                  <a:pt x="65723" y="112395"/>
                </a:lnTo>
                <a:lnTo>
                  <a:pt x="65723" y="131445"/>
                </a:lnTo>
                <a:close/>
                <a:moveTo>
                  <a:pt x="65723" y="93345"/>
                </a:moveTo>
                <a:lnTo>
                  <a:pt x="46673" y="93345"/>
                </a:lnTo>
                <a:lnTo>
                  <a:pt x="46673" y="74295"/>
                </a:lnTo>
                <a:lnTo>
                  <a:pt x="65723" y="74295"/>
                </a:lnTo>
                <a:lnTo>
                  <a:pt x="65723" y="93345"/>
                </a:lnTo>
                <a:close/>
                <a:moveTo>
                  <a:pt x="65723" y="56198"/>
                </a:moveTo>
                <a:lnTo>
                  <a:pt x="46673" y="56198"/>
                </a:lnTo>
                <a:lnTo>
                  <a:pt x="46673" y="37148"/>
                </a:lnTo>
                <a:lnTo>
                  <a:pt x="65723" y="37148"/>
                </a:lnTo>
                <a:lnTo>
                  <a:pt x="65723" y="56198"/>
                </a:lnTo>
                <a:close/>
                <a:moveTo>
                  <a:pt x="102870" y="131445"/>
                </a:moveTo>
                <a:lnTo>
                  <a:pt x="83820" y="131445"/>
                </a:lnTo>
                <a:lnTo>
                  <a:pt x="83820" y="112395"/>
                </a:lnTo>
                <a:lnTo>
                  <a:pt x="102870" y="112395"/>
                </a:lnTo>
                <a:lnTo>
                  <a:pt x="102870" y="131445"/>
                </a:lnTo>
                <a:close/>
                <a:moveTo>
                  <a:pt x="102870" y="93345"/>
                </a:moveTo>
                <a:lnTo>
                  <a:pt x="83820" y="93345"/>
                </a:lnTo>
                <a:lnTo>
                  <a:pt x="83820" y="74295"/>
                </a:lnTo>
                <a:lnTo>
                  <a:pt x="102870" y="74295"/>
                </a:lnTo>
                <a:lnTo>
                  <a:pt x="102870" y="93345"/>
                </a:lnTo>
                <a:close/>
                <a:moveTo>
                  <a:pt x="102870" y="56198"/>
                </a:moveTo>
                <a:lnTo>
                  <a:pt x="83820" y="56198"/>
                </a:lnTo>
                <a:lnTo>
                  <a:pt x="83820" y="37148"/>
                </a:lnTo>
                <a:lnTo>
                  <a:pt x="102870" y="37148"/>
                </a:lnTo>
                <a:lnTo>
                  <a:pt x="102870" y="56198"/>
                </a:lnTo>
                <a:close/>
                <a:moveTo>
                  <a:pt x="140018" y="131445"/>
                </a:moveTo>
                <a:lnTo>
                  <a:pt x="120967" y="131445"/>
                </a:lnTo>
                <a:lnTo>
                  <a:pt x="120967" y="112395"/>
                </a:lnTo>
                <a:lnTo>
                  <a:pt x="140018" y="112395"/>
                </a:lnTo>
                <a:lnTo>
                  <a:pt x="140018" y="131445"/>
                </a:lnTo>
                <a:close/>
                <a:moveTo>
                  <a:pt x="140018" y="93345"/>
                </a:moveTo>
                <a:lnTo>
                  <a:pt x="120967" y="93345"/>
                </a:lnTo>
                <a:lnTo>
                  <a:pt x="120967" y="74295"/>
                </a:lnTo>
                <a:lnTo>
                  <a:pt x="140018" y="74295"/>
                </a:lnTo>
                <a:lnTo>
                  <a:pt x="140018" y="93345"/>
                </a:lnTo>
                <a:close/>
                <a:moveTo>
                  <a:pt x="140018" y="56198"/>
                </a:moveTo>
                <a:lnTo>
                  <a:pt x="120967" y="56198"/>
                </a:lnTo>
                <a:lnTo>
                  <a:pt x="120967" y="37148"/>
                </a:lnTo>
                <a:lnTo>
                  <a:pt x="140018" y="37148"/>
                </a:lnTo>
                <a:lnTo>
                  <a:pt x="140018" y="56198"/>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220D6AD-8199-4AD2-B77D-4B6541146CDF}"/>
              </a:ext>
            </a:extLst>
          </p:cNvPr>
          <p:cNvSpPr txBox="1"/>
          <p:nvPr/>
        </p:nvSpPr>
        <p:spPr>
          <a:xfrm>
            <a:off x="543744" y="3080781"/>
            <a:ext cx="170412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ato Black" panose="020B0604020202020204" charset="0"/>
                <a:ea typeface="+mn-ea"/>
                <a:cs typeface="+mn-cs"/>
              </a:rPr>
              <a:t>Preparatory School </a:t>
            </a:r>
          </a:p>
        </p:txBody>
      </p:sp>
      <p:sp>
        <p:nvSpPr>
          <p:cNvPr id="46" name="TextBox 45">
            <a:extLst>
              <a:ext uri="{FF2B5EF4-FFF2-40B4-BE49-F238E27FC236}">
                <a16:creationId xmlns:a16="http://schemas.microsoft.com/office/drawing/2014/main" id="{47303064-EC4B-4D82-AB47-D9DB10BCA5B8}"/>
              </a:ext>
            </a:extLst>
          </p:cNvPr>
          <p:cNvSpPr txBox="1"/>
          <p:nvPr/>
        </p:nvSpPr>
        <p:spPr>
          <a:xfrm>
            <a:off x="3085746" y="3092579"/>
            <a:ext cx="123944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ato Black" panose="020B0604020202020204" charset="0"/>
                <a:ea typeface="+mn-ea"/>
                <a:cs typeface="+mn-cs"/>
              </a:rPr>
              <a:t>Main Campus</a:t>
            </a:r>
          </a:p>
        </p:txBody>
      </p:sp>
      <p:pic>
        <p:nvPicPr>
          <p:cNvPr id="12" name="Picture 11">
            <a:extLst>
              <a:ext uri="{FF2B5EF4-FFF2-40B4-BE49-F238E27FC236}">
                <a16:creationId xmlns:a16="http://schemas.microsoft.com/office/drawing/2014/main" id="{47C8E4F0-1ED3-40A5-BC48-D5F70D826A3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297" b="27112"/>
          <a:stretch/>
        </p:blipFill>
        <p:spPr>
          <a:xfrm>
            <a:off x="2790489" y="3769059"/>
            <a:ext cx="1788431" cy="1383705"/>
          </a:xfrm>
          <a:prstGeom prst="rect">
            <a:avLst/>
          </a:prstGeom>
        </p:spPr>
      </p:pic>
      <p:sp>
        <p:nvSpPr>
          <p:cNvPr id="41" name="Rectangle: Rounded Corners 40">
            <a:extLst>
              <a:ext uri="{FF2B5EF4-FFF2-40B4-BE49-F238E27FC236}">
                <a16:creationId xmlns:a16="http://schemas.microsoft.com/office/drawing/2014/main" id="{01E844D0-D709-460A-A319-989A850061E1}"/>
              </a:ext>
            </a:extLst>
          </p:cNvPr>
          <p:cNvSpPr/>
          <p:nvPr/>
        </p:nvSpPr>
        <p:spPr>
          <a:xfrm>
            <a:off x="2659145" y="2990393"/>
            <a:ext cx="2142543" cy="2887268"/>
          </a:xfrm>
          <a:prstGeom prst="roundRect">
            <a:avLst>
              <a:gd name="adj" fmla="val 6012"/>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C5E48378-5F28-4CC3-97B2-BB11A6016CA4}"/>
              </a:ext>
            </a:extLst>
          </p:cNvPr>
          <p:cNvSpPr/>
          <p:nvPr/>
        </p:nvSpPr>
        <p:spPr>
          <a:xfrm>
            <a:off x="7373753" y="3005666"/>
            <a:ext cx="2152630" cy="2887269"/>
          </a:xfrm>
          <a:prstGeom prst="roundRect">
            <a:avLst>
              <a:gd name="adj" fmla="val 6012"/>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1" descr="bulldog 2">
            <a:extLst>
              <a:ext uri="{FF2B5EF4-FFF2-40B4-BE49-F238E27FC236}">
                <a16:creationId xmlns:a16="http://schemas.microsoft.com/office/drawing/2014/main" id="{C6A631F1-536E-494B-AE31-A2176374E8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5323" y="3521468"/>
            <a:ext cx="799519" cy="44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s://uc15b7bf99b667f8f181aa0b499a.previews.dropboxusercontent.com/p/thumb/ABRx9leplYHaa6LC-rb1gabEiTCbcouSuFDF54G8y2XQNZ3LCExNIUaUb21Lyx-j2FlYypsRZm409UXON3kxygTMSwIdMi0q49fiM3zNv45D3OE47gQVoLDovizmkUEL0DgTlk2JYXMAcFmIm5Q0SfevQ2DhJ80N4smim6Hozz51INsFsTEmRM9zdctV0zbWy4bRukPo6joI6Y-Ldl0KKIvJ9pPRuhFOvB7H7C01kxs2Z4DzLOViStZYVuy_cHLSU3Y5NGxHnDr7y9TwqR8V_vbSi1pPpdWnYbFPwb8-X728Lf2UcjXYJF0qVpSu3yx4NghMRyydiqIh0Pqt7_H2riiOjcUoRhWViA3r6lI5Kvr7Sw/p.png?fv_content=true&amp;size_mode=5">
            <a:extLst>
              <a:ext uri="{FF2B5EF4-FFF2-40B4-BE49-F238E27FC236}">
                <a16:creationId xmlns:a16="http://schemas.microsoft.com/office/drawing/2014/main" id="{6E9B5AFC-9CE7-4778-8623-A1BA4308B77B}"/>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t="1" b="16635"/>
          <a:stretch/>
        </p:blipFill>
        <p:spPr bwMode="auto">
          <a:xfrm>
            <a:off x="413856" y="3696339"/>
            <a:ext cx="1919113" cy="12448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85CF3C0-E8CD-43DA-8D07-2DF2E3AD40A9}"/>
              </a:ext>
            </a:extLst>
          </p:cNvPr>
          <p:cNvSpPr txBox="1"/>
          <p:nvPr/>
        </p:nvSpPr>
        <p:spPr>
          <a:xfrm>
            <a:off x="5213084" y="3038884"/>
            <a:ext cx="77401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Lato Black" panose="020B0604020202020204" charset="0"/>
                <a:ea typeface="Roboto Condensed" panose="020B0604020202020204" charset="0"/>
                <a:cs typeface="+mn-cs"/>
              </a:rPr>
              <a:t>11</a:t>
            </a:r>
            <a:endParaRPr kumimoji="0" lang="en-US" sz="1800" b="1" i="0" u="none" strike="noStrike" kern="1200" cap="none" spc="0" normalizeH="0" baseline="0" noProof="0" dirty="0">
              <a:ln>
                <a:noFill/>
              </a:ln>
              <a:solidFill>
                <a:prstClr val="black"/>
              </a:solidFill>
              <a:effectLst/>
              <a:uLnTx/>
              <a:uFillTx/>
              <a:latin typeface="Lato Black" panose="020B0604020202020204" charset="0"/>
              <a:ea typeface="+mn-ea"/>
              <a:cs typeface="+mn-cs"/>
            </a:endParaRPr>
          </a:p>
        </p:txBody>
      </p:sp>
      <p:pic>
        <p:nvPicPr>
          <p:cNvPr id="4" name="Picture 2" descr="Crest xs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8517" y="3406558"/>
            <a:ext cx="638915" cy="68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Box 57">
            <a:extLst>
              <a:ext uri="{FF2B5EF4-FFF2-40B4-BE49-F238E27FC236}">
                <a16:creationId xmlns:a16="http://schemas.microsoft.com/office/drawing/2014/main" id="{DC2C264C-4760-4B4A-9420-101427F8C369}"/>
              </a:ext>
            </a:extLst>
          </p:cNvPr>
          <p:cNvSpPr txBox="1"/>
          <p:nvPr/>
        </p:nvSpPr>
        <p:spPr>
          <a:xfrm>
            <a:off x="9684824" y="3110052"/>
            <a:ext cx="2171557" cy="17774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ato Black" panose="020B0604020202020204" charset="0"/>
                <a:ea typeface="+mn-ea"/>
                <a:cs typeface="+mn-cs"/>
              </a:rPr>
              <a:t>GMC Leadership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ato Black" panose="020B0604020202020204" charset="0"/>
                <a:ea typeface="+mn-ea"/>
                <a:cs typeface="+mn-cs"/>
              </a:rPr>
              <a:t>Institute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Lato Black" panose="020B060402020202020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Lato Black" panose="020B0604020202020204" charset="0"/>
                <a:ea typeface="+mn-ea"/>
                <a:cs typeface="+mn-cs"/>
              </a:rPr>
              <a:t>NewDay USA Center for Leadership and Speaker Series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Lato Black" panose="020B060402020202020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Lato Black" panose="020B0604020202020204" charset="0"/>
                <a:ea typeface="+mn-ea"/>
                <a:cs typeface="+mn-cs"/>
              </a:rPr>
              <a:t>Georgia Leadership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Lato Black" panose="020B0604020202020204" charset="0"/>
                <a:ea typeface="+mn-ea"/>
                <a:cs typeface="+mn-cs"/>
              </a:rPr>
              <a:t>Development Program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prstClr val="black"/>
              </a:solidFill>
              <a:effectLst/>
              <a:uLnTx/>
              <a:uFillTx/>
              <a:latin typeface="Lato Black" panose="020B0604020202020204" charset="0"/>
              <a:ea typeface="+mn-ea"/>
              <a:cs typeface="+mn-cs"/>
            </a:endParaRPr>
          </a:p>
        </p:txBody>
      </p:sp>
      <p:pic>
        <p:nvPicPr>
          <p:cNvPr id="9" name="Picture 8">
            <a:extLst>
              <a:ext uri="{FF2B5EF4-FFF2-40B4-BE49-F238E27FC236}">
                <a16:creationId xmlns:a16="http://schemas.microsoft.com/office/drawing/2014/main" id="{E9CCAD09-CD2F-4A59-9DD3-A449C43DA2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1366" y="4746475"/>
            <a:ext cx="1002614" cy="1037281"/>
          </a:xfrm>
          <a:prstGeom prst="rect">
            <a:avLst/>
          </a:prstGeom>
        </p:spPr>
      </p:pic>
      <p:pic>
        <p:nvPicPr>
          <p:cNvPr id="54" name="Picture 53" descr="Background pattern&#10;&#10;Description automatically generated">
            <a:extLst>
              <a:ext uri="{FF2B5EF4-FFF2-40B4-BE49-F238E27FC236}">
                <a16:creationId xmlns:a16="http://schemas.microsoft.com/office/drawing/2014/main" id="{80E3F0BD-B246-45BF-8598-A91323BC423A}"/>
              </a:ext>
            </a:extLst>
          </p:cNvPr>
          <p:cNvPicPr>
            <a:picLocks noChangeAspect="1"/>
          </p:cNvPicPr>
          <p:nvPr/>
        </p:nvPicPr>
        <p:blipFill rotWithShape="1">
          <a:blip r:embed="rId8">
            <a:extLst>
              <a:ext uri="{28A0092B-C50C-407E-A947-70E740481C1C}">
                <a14:useLocalDpi xmlns:a14="http://schemas.microsoft.com/office/drawing/2010/main" val="0"/>
              </a:ext>
            </a:extLst>
          </a:blip>
          <a:srcRect t="65102"/>
          <a:stretch/>
        </p:blipFill>
        <p:spPr>
          <a:xfrm>
            <a:off x="142091" y="84699"/>
            <a:ext cx="11993880" cy="843343"/>
          </a:xfrm>
          <a:prstGeom prst="rect">
            <a:avLst/>
          </a:prstGeom>
        </p:spPr>
      </p:pic>
      <p:sp>
        <p:nvSpPr>
          <p:cNvPr id="44" name="Rectangle: Rounded Corners 43">
            <a:extLst>
              <a:ext uri="{FF2B5EF4-FFF2-40B4-BE49-F238E27FC236}">
                <a16:creationId xmlns:a16="http://schemas.microsoft.com/office/drawing/2014/main" id="{0B7F3FD7-5ABA-48F2-BC32-94E9C54F6E13}"/>
              </a:ext>
            </a:extLst>
          </p:cNvPr>
          <p:cNvSpPr/>
          <p:nvPr/>
        </p:nvSpPr>
        <p:spPr>
          <a:xfrm>
            <a:off x="326423" y="2990391"/>
            <a:ext cx="2152630" cy="2887269"/>
          </a:xfrm>
          <a:prstGeom prst="roundRect">
            <a:avLst>
              <a:gd name="adj" fmla="val 6012"/>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Rounded Corners 44">
            <a:extLst>
              <a:ext uri="{FF2B5EF4-FFF2-40B4-BE49-F238E27FC236}">
                <a16:creationId xmlns:a16="http://schemas.microsoft.com/office/drawing/2014/main" id="{394B5103-7EAD-47EC-98C5-B92436AF5C45}"/>
              </a:ext>
            </a:extLst>
          </p:cNvPr>
          <p:cNvSpPr/>
          <p:nvPr/>
        </p:nvSpPr>
        <p:spPr>
          <a:xfrm>
            <a:off x="9706358" y="2990392"/>
            <a:ext cx="2152630" cy="2887269"/>
          </a:xfrm>
          <a:prstGeom prst="roundRect">
            <a:avLst>
              <a:gd name="adj" fmla="val 6012"/>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7C2B105-5536-FD68-86EC-62A5ABE58534}"/>
              </a:ext>
            </a:extLst>
          </p:cNvPr>
          <p:cNvSpPr txBox="1"/>
          <p:nvPr/>
        </p:nvSpPr>
        <p:spPr>
          <a:xfrm>
            <a:off x="2704424" y="5296493"/>
            <a:ext cx="201665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Lato Black" panose="020B0604020202020204" charset="0"/>
                <a:ea typeface="+mn-ea"/>
                <a:cs typeface="+mn-cs"/>
              </a:rPr>
              <a:t>Georgia Public Safety Leadership Institute (GPSLI)</a:t>
            </a:r>
          </a:p>
        </p:txBody>
      </p:sp>
      <p:sp>
        <p:nvSpPr>
          <p:cNvPr id="6" name="Freeform: Shape 73">
            <a:extLst>
              <a:ext uri="{FF2B5EF4-FFF2-40B4-BE49-F238E27FC236}">
                <a16:creationId xmlns:a16="http://schemas.microsoft.com/office/drawing/2014/main" id="{06FBA87E-CEA7-CBC6-F575-93BD0FABE999}"/>
              </a:ext>
            </a:extLst>
          </p:cNvPr>
          <p:cNvSpPr/>
          <p:nvPr/>
        </p:nvSpPr>
        <p:spPr>
          <a:xfrm>
            <a:off x="5909848" y="5147262"/>
            <a:ext cx="322598" cy="386462"/>
          </a:xfrm>
          <a:custGeom>
            <a:avLst/>
            <a:gdLst>
              <a:gd name="connsiteX0" fmla="*/ 177165 w 187642"/>
              <a:gd name="connsiteY0" fmla="*/ 205740 h 224789"/>
              <a:gd name="connsiteX1" fmla="*/ 177165 w 187642"/>
              <a:gd name="connsiteY1" fmla="*/ 0 h 224789"/>
              <a:gd name="connsiteX2" fmla="*/ 9525 w 187642"/>
              <a:gd name="connsiteY2" fmla="*/ 0 h 224789"/>
              <a:gd name="connsiteX3" fmla="*/ 9525 w 187642"/>
              <a:gd name="connsiteY3" fmla="*/ 205740 h 224789"/>
              <a:gd name="connsiteX4" fmla="*/ 0 w 187642"/>
              <a:gd name="connsiteY4" fmla="*/ 205740 h 224789"/>
              <a:gd name="connsiteX5" fmla="*/ 0 w 187642"/>
              <a:gd name="connsiteY5" fmla="*/ 224790 h 224789"/>
              <a:gd name="connsiteX6" fmla="*/ 65723 w 187642"/>
              <a:gd name="connsiteY6" fmla="*/ 224790 h 224789"/>
              <a:gd name="connsiteX7" fmla="*/ 65723 w 187642"/>
              <a:gd name="connsiteY7" fmla="*/ 178118 h 224789"/>
              <a:gd name="connsiteX8" fmla="*/ 121920 w 187642"/>
              <a:gd name="connsiteY8" fmla="*/ 178118 h 224789"/>
              <a:gd name="connsiteX9" fmla="*/ 121920 w 187642"/>
              <a:gd name="connsiteY9" fmla="*/ 224790 h 224789"/>
              <a:gd name="connsiteX10" fmla="*/ 187643 w 187642"/>
              <a:gd name="connsiteY10" fmla="*/ 224790 h 224789"/>
              <a:gd name="connsiteX11" fmla="*/ 187643 w 187642"/>
              <a:gd name="connsiteY11" fmla="*/ 205740 h 224789"/>
              <a:gd name="connsiteX12" fmla="*/ 177165 w 187642"/>
              <a:gd name="connsiteY12" fmla="*/ 205740 h 224789"/>
              <a:gd name="connsiteX13" fmla="*/ 65723 w 187642"/>
              <a:gd name="connsiteY13" fmla="*/ 131445 h 224789"/>
              <a:gd name="connsiteX14" fmla="*/ 46673 w 187642"/>
              <a:gd name="connsiteY14" fmla="*/ 131445 h 224789"/>
              <a:gd name="connsiteX15" fmla="*/ 46673 w 187642"/>
              <a:gd name="connsiteY15" fmla="*/ 112395 h 224789"/>
              <a:gd name="connsiteX16" fmla="*/ 65723 w 187642"/>
              <a:gd name="connsiteY16" fmla="*/ 112395 h 224789"/>
              <a:gd name="connsiteX17" fmla="*/ 65723 w 187642"/>
              <a:gd name="connsiteY17" fmla="*/ 131445 h 224789"/>
              <a:gd name="connsiteX18" fmla="*/ 65723 w 187642"/>
              <a:gd name="connsiteY18" fmla="*/ 93345 h 224789"/>
              <a:gd name="connsiteX19" fmla="*/ 46673 w 187642"/>
              <a:gd name="connsiteY19" fmla="*/ 93345 h 224789"/>
              <a:gd name="connsiteX20" fmla="*/ 46673 w 187642"/>
              <a:gd name="connsiteY20" fmla="*/ 74295 h 224789"/>
              <a:gd name="connsiteX21" fmla="*/ 65723 w 187642"/>
              <a:gd name="connsiteY21" fmla="*/ 74295 h 224789"/>
              <a:gd name="connsiteX22" fmla="*/ 65723 w 187642"/>
              <a:gd name="connsiteY22" fmla="*/ 93345 h 224789"/>
              <a:gd name="connsiteX23" fmla="*/ 65723 w 187642"/>
              <a:gd name="connsiteY23" fmla="*/ 56198 h 224789"/>
              <a:gd name="connsiteX24" fmla="*/ 46673 w 187642"/>
              <a:gd name="connsiteY24" fmla="*/ 56198 h 224789"/>
              <a:gd name="connsiteX25" fmla="*/ 46673 w 187642"/>
              <a:gd name="connsiteY25" fmla="*/ 37148 h 224789"/>
              <a:gd name="connsiteX26" fmla="*/ 65723 w 187642"/>
              <a:gd name="connsiteY26" fmla="*/ 37148 h 224789"/>
              <a:gd name="connsiteX27" fmla="*/ 65723 w 187642"/>
              <a:gd name="connsiteY27" fmla="*/ 56198 h 224789"/>
              <a:gd name="connsiteX28" fmla="*/ 102870 w 187642"/>
              <a:gd name="connsiteY28" fmla="*/ 131445 h 224789"/>
              <a:gd name="connsiteX29" fmla="*/ 83820 w 187642"/>
              <a:gd name="connsiteY29" fmla="*/ 131445 h 224789"/>
              <a:gd name="connsiteX30" fmla="*/ 83820 w 187642"/>
              <a:gd name="connsiteY30" fmla="*/ 112395 h 224789"/>
              <a:gd name="connsiteX31" fmla="*/ 102870 w 187642"/>
              <a:gd name="connsiteY31" fmla="*/ 112395 h 224789"/>
              <a:gd name="connsiteX32" fmla="*/ 102870 w 187642"/>
              <a:gd name="connsiteY32" fmla="*/ 131445 h 224789"/>
              <a:gd name="connsiteX33" fmla="*/ 102870 w 187642"/>
              <a:gd name="connsiteY33" fmla="*/ 93345 h 224789"/>
              <a:gd name="connsiteX34" fmla="*/ 83820 w 187642"/>
              <a:gd name="connsiteY34" fmla="*/ 93345 h 224789"/>
              <a:gd name="connsiteX35" fmla="*/ 83820 w 187642"/>
              <a:gd name="connsiteY35" fmla="*/ 74295 h 224789"/>
              <a:gd name="connsiteX36" fmla="*/ 102870 w 187642"/>
              <a:gd name="connsiteY36" fmla="*/ 74295 h 224789"/>
              <a:gd name="connsiteX37" fmla="*/ 102870 w 187642"/>
              <a:gd name="connsiteY37" fmla="*/ 93345 h 224789"/>
              <a:gd name="connsiteX38" fmla="*/ 102870 w 187642"/>
              <a:gd name="connsiteY38" fmla="*/ 56198 h 224789"/>
              <a:gd name="connsiteX39" fmla="*/ 83820 w 187642"/>
              <a:gd name="connsiteY39" fmla="*/ 56198 h 224789"/>
              <a:gd name="connsiteX40" fmla="*/ 83820 w 187642"/>
              <a:gd name="connsiteY40" fmla="*/ 37148 h 224789"/>
              <a:gd name="connsiteX41" fmla="*/ 102870 w 187642"/>
              <a:gd name="connsiteY41" fmla="*/ 37148 h 224789"/>
              <a:gd name="connsiteX42" fmla="*/ 102870 w 187642"/>
              <a:gd name="connsiteY42" fmla="*/ 56198 h 224789"/>
              <a:gd name="connsiteX43" fmla="*/ 140018 w 187642"/>
              <a:gd name="connsiteY43" fmla="*/ 131445 h 224789"/>
              <a:gd name="connsiteX44" fmla="*/ 120967 w 187642"/>
              <a:gd name="connsiteY44" fmla="*/ 131445 h 224789"/>
              <a:gd name="connsiteX45" fmla="*/ 120967 w 187642"/>
              <a:gd name="connsiteY45" fmla="*/ 112395 h 224789"/>
              <a:gd name="connsiteX46" fmla="*/ 140018 w 187642"/>
              <a:gd name="connsiteY46" fmla="*/ 112395 h 224789"/>
              <a:gd name="connsiteX47" fmla="*/ 140018 w 187642"/>
              <a:gd name="connsiteY47" fmla="*/ 131445 h 224789"/>
              <a:gd name="connsiteX48" fmla="*/ 140018 w 187642"/>
              <a:gd name="connsiteY48" fmla="*/ 93345 h 224789"/>
              <a:gd name="connsiteX49" fmla="*/ 120967 w 187642"/>
              <a:gd name="connsiteY49" fmla="*/ 93345 h 224789"/>
              <a:gd name="connsiteX50" fmla="*/ 120967 w 187642"/>
              <a:gd name="connsiteY50" fmla="*/ 74295 h 224789"/>
              <a:gd name="connsiteX51" fmla="*/ 140018 w 187642"/>
              <a:gd name="connsiteY51" fmla="*/ 74295 h 224789"/>
              <a:gd name="connsiteX52" fmla="*/ 140018 w 187642"/>
              <a:gd name="connsiteY52" fmla="*/ 93345 h 224789"/>
              <a:gd name="connsiteX53" fmla="*/ 140018 w 187642"/>
              <a:gd name="connsiteY53" fmla="*/ 56198 h 224789"/>
              <a:gd name="connsiteX54" fmla="*/ 120967 w 187642"/>
              <a:gd name="connsiteY54" fmla="*/ 56198 h 224789"/>
              <a:gd name="connsiteX55" fmla="*/ 120967 w 187642"/>
              <a:gd name="connsiteY55" fmla="*/ 37148 h 224789"/>
              <a:gd name="connsiteX56" fmla="*/ 140018 w 187642"/>
              <a:gd name="connsiteY56" fmla="*/ 37148 h 224789"/>
              <a:gd name="connsiteX57" fmla="*/ 140018 w 187642"/>
              <a:gd name="connsiteY57" fmla="*/ 56198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7642" h="224789">
                <a:moveTo>
                  <a:pt x="177165" y="205740"/>
                </a:moveTo>
                <a:lnTo>
                  <a:pt x="177165" y="0"/>
                </a:lnTo>
                <a:lnTo>
                  <a:pt x="9525" y="0"/>
                </a:lnTo>
                <a:lnTo>
                  <a:pt x="9525" y="205740"/>
                </a:lnTo>
                <a:lnTo>
                  <a:pt x="0" y="205740"/>
                </a:lnTo>
                <a:lnTo>
                  <a:pt x="0" y="224790"/>
                </a:lnTo>
                <a:lnTo>
                  <a:pt x="65723" y="224790"/>
                </a:lnTo>
                <a:lnTo>
                  <a:pt x="65723" y="178118"/>
                </a:lnTo>
                <a:lnTo>
                  <a:pt x="121920" y="178118"/>
                </a:lnTo>
                <a:lnTo>
                  <a:pt x="121920" y="224790"/>
                </a:lnTo>
                <a:lnTo>
                  <a:pt x="187643" y="224790"/>
                </a:lnTo>
                <a:lnTo>
                  <a:pt x="187643" y="205740"/>
                </a:lnTo>
                <a:lnTo>
                  <a:pt x="177165" y="205740"/>
                </a:lnTo>
                <a:close/>
                <a:moveTo>
                  <a:pt x="65723" y="131445"/>
                </a:moveTo>
                <a:lnTo>
                  <a:pt x="46673" y="131445"/>
                </a:lnTo>
                <a:lnTo>
                  <a:pt x="46673" y="112395"/>
                </a:lnTo>
                <a:lnTo>
                  <a:pt x="65723" y="112395"/>
                </a:lnTo>
                <a:lnTo>
                  <a:pt x="65723" y="131445"/>
                </a:lnTo>
                <a:close/>
                <a:moveTo>
                  <a:pt x="65723" y="93345"/>
                </a:moveTo>
                <a:lnTo>
                  <a:pt x="46673" y="93345"/>
                </a:lnTo>
                <a:lnTo>
                  <a:pt x="46673" y="74295"/>
                </a:lnTo>
                <a:lnTo>
                  <a:pt x="65723" y="74295"/>
                </a:lnTo>
                <a:lnTo>
                  <a:pt x="65723" y="93345"/>
                </a:lnTo>
                <a:close/>
                <a:moveTo>
                  <a:pt x="65723" y="56198"/>
                </a:moveTo>
                <a:lnTo>
                  <a:pt x="46673" y="56198"/>
                </a:lnTo>
                <a:lnTo>
                  <a:pt x="46673" y="37148"/>
                </a:lnTo>
                <a:lnTo>
                  <a:pt x="65723" y="37148"/>
                </a:lnTo>
                <a:lnTo>
                  <a:pt x="65723" y="56198"/>
                </a:lnTo>
                <a:close/>
                <a:moveTo>
                  <a:pt x="102870" y="131445"/>
                </a:moveTo>
                <a:lnTo>
                  <a:pt x="83820" y="131445"/>
                </a:lnTo>
                <a:lnTo>
                  <a:pt x="83820" y="112395"/>
                </a:lnTo>
                <a:lnTo>
                  <a:pt x="102870" y="112395"/>
                </a:lnTo>
                <a:lnTo>
                  <a:pt x="102870" y="131445"/>
                </a:lnTo>
                <a:close/>
                <a:moveTo>
                  <a:pt x="102870" y="93345"/>
                </a:moveTo>
                <a:lnTo>
                  <a:pt x="83820" y="93345"/>
                </a:lnTo>
                <a:lnTo>
                  <a:pt x="83820" y="74295"/>
                </a:lnTo>
                <a:lnTo>
                  <a:pt x="102870" y="74295"/>
                </a:lnTo>
                <a:lnTo>
                  <a:pt x="102870" y="93345"/>
                </a:lnTo>
                <a:close/>
                <a:moveTo>
                  <a:pt x="102870" y="56198"/>
                </a:moveTo>
                <a:lnTo>
                  <a:pt x="83820" y="56198"/>
                </a:lnTo>
                <a:lnTo>
                  <a:pt x="83820" y="37148"/>
                </a:lnTo>
                <a:lnTo>
                  <a:pt x="102870" y="37148"/>
                </a:lnTo>
                <a:lnTo>
                  <a:pt x="102870" y="56198"/>
                </a:lnTo>
                <a:close/>
                <a:moveTo>
                  <a:pt x="140018" y="131445"/>
                </a:moveTo>
                <a:lnTo>
                  <a:pt x="120967" y="131445"/>
                </a:lnTo>
                <a:lnTo>
                  <a:pt x="120967" y="112395"/>
                </a:lnTo>
                <a:lnTo>
                  <a:pt x="140018" y="112395"/>
                </a:lnTo>
                <a:lnTo>
                  <a:pt x="140018" y="131445"/>
                </a:lnTo>
                <a:close/>
                <a:moveTo>
                  <a:pt x="140018" y="93345"/>
                </a:moveTo>
                <a:lnTo>
                  <a:pt x="120967" y="93345"/>
                </a:lnTo>
                <a:lnTo>
                  <a:pt x="120967" y="74295"/>
                </a:lnTo>
                <a:lnTo>
                  <a:pt x="140018" y="74295"/>
                </a:lnTo>
                <a:lnTo>
                  <a:pt x="140018" y="93345"/>
                </a:lnTo>
                <a:close/>
                <a:moveTo>
                  <a:pt x="140018" y="56198"/>
                </a:moveTo>
                <a:lnTo>
                  <a:pt x="120967" y="56198"/>
                </a:lnTo>
                <a:lnTo>
                  <a:pt x="120967" y="37148"/>
                </a:lnTo>
                <a:lnTo>
                  <a:pt x="140018" y="37148"/>
                </a:lnTo>
                <a:lnTo>
                  <a:pt x="140018" y="56198"/>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FC044726-8F1C-4183-8CDB-0E276BA8481E}"/>
              </a:ext>
            </a:extLst>
          </p:cNvPr>
          <p:cNvSpPr txBox="1"/>
          <p:nvPr/>
        </p:nvSpPr>
        <p:spPr>
          <a:xfrm>
            <a:off x="1647443" y="248399"/>
            <a:ext cx="961491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Lato Black" panose="020F0A02020204030203" pitchFamily="34" charset="0"/>
                <a:ea typeface="+mn-ea"/>
                <a:cs typeface="+mn-cs"/>
              </a:rPr>
              <a:t>GMC Pathways of Opportunity </a:t>
            </a:r>
          </a:p>
        </p:txBody>
      </p:sp>
      <p:sp>
        <p:nvSpPr>
          <p:cNvPr id="55" name="Oval 54">
            <a:extLst>
              <a:ext uri="{FF2B5EF4-FFF2-40B4-BE49-F238E27FC236}">
                <a16:creationId xmlns:a16="http://schemas.microsoft.com/office/drawing/2014/main" id="{96FE5709-F728-4138-B2A1-E12D1742D6FF}"/>
              </a:ext>
            </a:extLst>
          </p:cNvPr>
          <p:cNvSpPr/>
          <p:nvPr/>
        </p:nvSpPr>
        <p:spPr>
          <a:xfrm>
            <a:off x="294414" y="174748"/>
            <a:ext cx="1109414" cy="6310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7" name="Picture 2">
            <a:extLst>
              <a:ext uri="{FF2B5EF4-FFF2-40B4-BE49-F238E27FC236}">
                <a16:creationId xmlns:a16="http://schemas.microsoft.com/office/drawing/2014/main" id="{C4601753-70B6-4472-BC05-9AE973CC999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3698" y="247790"/>
            <a:ext cx="1030845" cy="494241"/>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006A936F-39D9-41CE-A3E4-F052D70C7CDF}"/>
              </a:ext>
            </a:extLst>
          </p:cNvPr>
          <p:cNvSpPr txBox="1"/>
          <p:nvPr/>
        </p:nvSpPr>
        <p:spPr>
          <a:xfrm>
            <a:off x="5815719" y="3071194"/>
            <a:ext cx="960519"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ato Black" panose="020B0604020202020204" charset="0"/>
                <a:ea typeface="+mn-ea"/>
                <a:cs typeface="+mn-cs"/>
              </a:rPr>
              <a:t>Satellite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ato Black" panose="020B0604020202020204" charset="0"/>
                <a:ea typeface="+mn-ea"/>
                <a:cs typeface="+mn-cs"/>
              </a:rPr>
              <a:t>Locations</a:t>
            </a:r>
          </a:p>
        </p:txBody>
      </p:sp>
      <p:sp>
        <p:nvSpPr>
          <p:cNvPr id="60" name="TextBox 59">
            <a:extLst>
              <a:ext uri="{FF2B5EF4-FFF2-40B4-BE49-F238E27FC236}">
                <a16:creationId xmlns:a16="http://schemas.microsoft.com/office/drawing/2014/main" id="{486680F1-62E8-49A8-A218-050BC2B5F309}"/>
              </a:ext>
            </a:extLst>
          </p:cNvPr>
          <p:cNvSpPr txBox="1"/>
          <p:nvPr/>
        </p:nvSpPr>
        <p:spPr>
          <a:xfrm>
            <a:off x="7474531" y="2497926"/>
            <a:ext cx="1919109" cy="369332"/>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ato Black" panose="020B0604020202020204" charset="0"/>
                <a:ea typeface="Roboto Condensed" panose="020B0604020202020204" charset="0"/>
                <a:cs typeface="+mn-cs"/>
              </a:rPr>
              <a:t>4-Year College</a:t>
            </a:r>
          </a:p>
        </p:txBody>
      </p:sp>
      <p:sp>
        <p:nvSpPr>
          <p:cNvPr id="13" name="Arrow: Bent-Up 12">
            <a:extLst>
              <a:ext uri="{FF2B5EF4-FFF2-40B4-BE49-F238E27FC236}">
                <a16:creationId xmlns:a16="http://schemas.microsoft.com/office/drawing/2014/main" id="{F9089579-DE99-417D-B928-B4430E74D1F6}"/>
              </a:ext>
            </a:extLst>
          </p:cNvPr>
          <p:cNvSpPr/>
          <p:nvPr/>
        </p:nvSpPr>
        <p:spPr>
          <a:xfrm rot="10800000" flipH="1">
            <a:off x="5906629" y="2657114"/>
            <a:ext cx="255907" cy="237737"/>
          </a:xfrm>
          <a:prstGeom prst="bentUpArrow">
            <a:avLst>
              <a:gd name="adj1" fmla="val 25000"/>
              <a:gd name="adj2" fmla="val 25000"/>
              <a:gd name="adj3" fmla="val 12951"/>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 name="Arrow: Bent-Up 60">
            <a:extLst>
              <a:ext uri="{FF2B5EF4-FFF2-40B4-BE49-F238E27FC236}">
                <a16:creationId xmlns:a16="http://schemas.microsoft.com/office/drawing/2014/main" id="{8EF239E8-5BB0-421E-9B86-02FEBC9182B2}"/>
              </a:ext>
            </a:extLst>
          </p:cNvPr>
          <p:cNvSpPr/>
          <p:nvPr/>
        </p:nvSpPr>
        <p:spPr>
          <a:xfrm rot="10800000">
            <a:off x="3700819" y="2664405"/>
            <a:ext cx="255909" cy="225408"/>
          </a:xfrm>
          <a:prstGeom prst="bentUpArrow">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4" name="TextBox 63">
            <a:extLst>
              <a:ext uri="{FF2B5EF4-FFF2-40B4-BE49-F238E27FC236}">
                <a16:creationId xmlns:a16="http://schemas.microsoft.com/office/drawing/2014/main" id="{A28AE690-F92E-4F5F-AAC2-E17A86B02673}"/>
              </a:ext>
            </a:extLst>
          </p:cNvPr>
          <p:cNvSpPr txBox="1"/>
          <p:nvPr/>
        </p:nvSpPr>
        <p:spPr>
          <a:xfrm>
            <a:off x="436249" y="2494707"/>
            <a:ext cx="1919109" cy="369332"/>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ato Black" panose="020B0604020202020204" charset="0"/>
                <a:ea typeface="Roboto Condensed" panose="020B0604020202020204" charset="0"/>
                <a:cs typeface="+mn-cs"/>
              </a:rPr>
              <a:t>Grades K – 12 </a:t>
            </a:r>
          </a:p>
        </p:txBody>
      </p:sp>
      <p:sp>
        <p:nvSpPr>
          <p:cNvPr id="14" name="TextBox 13">
            <a:extLst>
              <a:ext uri="{FF2B5EF4-FFF2-40B4-BE49-F238E27FC236}">
                <a16:creationId xmlns:a16="http://schemas.microsoft.com/office/drawing/2014/main" id="{C079D41B-023B-4A5B-A5D1-FCF61471AB8C}"/>
              </a:ext>
            </a:extLst>
          </p:cNvPr>
          <p:cNvSpPr txBox="1"/>
          <p:nvPr/>
        </p:nvSpPr>
        <p:spPr>
          <a:xfrm>
            <a:off x="165179" y="4973327"/>
            <a:ext cx="2429388"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Develop the Intellect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Elevate the Character</a:t>
            </a:r>
          </a:p>
        </p:txBody>
      </p:sp>
      <p:sp>
        <p:nvSpPr>
          <p:cNvPr id="7" name="Footer Placeholder 6">
            <a:extLst>
              <a:ext uri="{FF2B5EF4-FFF2-40B4-BE49-F238E27FC236}">
                <a16:creationId xmlns:a16="http://schemas.microsoft.com/office/drawing/2014/main" id="{383BE2E4-A49F-4982-AD37-5B6245F91E95}"/>
              </a:ext>
            </a:extLst>
          </p:cNvPr>
          <p:cNvSpPr>
            <a:spLocks noGrp="1"/>
          </p:cNvSpPr>
          <p:nvPr>
            <p:ph type="ftr" sz="quarter" idx="11"/>
          </p:nvPr>
        </p:nvSpPr>
        <p:spPr>
          <a:xfrm>
            <a:off x="2274384" y="4376909"/>
            <a:ext cx="1930400" cy="243417"/>
          </a:xfrm>
        </p:spPr>
        <p:txBody>
          <a:bodyPr/>
          <a:lstStyle/>
          <a:p>
            <a:r>
              <a:rPr lang="en-US"/>
              <a:t>As of:  19 OCT 22</a:t>
            </a:r>
          </a:p>
        </p:txBody>
      </p:sp>
      <p:sp>
        <p:nvSpPr>
          <p:cNvPr id="8" name="Rectangle: Rounded Corners 7">
            <a:extLst>
              <a:ext uri="{FF2B5EF4-FFF2-40B4-BE49-F238E27FC236}">
                <a16:creationId xmlns:a16="http://schemas.microsoft.com/office/drawing/2014/main" id="{70E4E145-3334-7D75-89BA-58D21D5CB8BF}"/>
              </a:ext>
            </a:extLst>
          </p:cNvPr>
          <p:cNvSpPr/>
          <p:nvPr/>
        </p:nvSpPr>
        <p:spPr>
          <a:xfrm>
            <a:off x="3767403" y="6184006"/>
            <a:ext cx="5092093" cy="43074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latin typeface="Lato Black" panose="020B0604020202020204" charset="0"/>
                <a:cs typeface="Calibri"/>
              </a:rPr>
              <a:t>Leadership is Our Legacy…and Your Future!</a:t>
            </a:r>
          </a:p>
        </p:txBody>
      </p:sp>
    </p:spTree>
    <p:extLst>
      <p:ext uri="{BB962C8B-B14F-4D97-AF65-F5344CB8AC3E}">
        <p14:creationId xmlns:p14="http://schemas.microsoft.com/office/powerpoint/2010/main" val="3812417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2E21B67-B41A-4C8D-943E-77F8984493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021" b="44599"/>
          <a:stretch/>
        </p:blipFill>
        <p:spPr bwMode="auto">
          <a:xfrm>
            <a:off x="1" y="0"/>
            <a:ext cx="12192000" cy="2164608"/>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id="{A3168371-7060-4A5E-9043-5D25FBF170A6}"/>
              </a:ext>
            </a:extLst>
          </p:cNvPr>
          <p:cNvSpPr txBox="1"/>
          <p:nvPr/>
        </p:nvSpPr>
        <p:spPr>
          <a:xfrm>
            <a:off x="11281951" y="6424764"/>
            <a:ext cx="742994" cy="2000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Lato" panose="020F0502020204030203" pitchFamily="34" charset="0"/>
                <a:ea typeface="+mn-ea"/>
                <a:cs typeface="+mn-cs"/>
              </a:rPr>
              <a:t>2021-2022</a:t>
            </a:r>
          </a:p>
        </p:txBody>
      </p:sp>
      <p:pic>
        <p:nvPicPr>
          <p:cNvPr id="54" name="Picture 53" descr="Background pattern&#10;&#10;Description automatically generated">
            <a:extLst>
              <a:ext uri="{FF2B5EF4-FFF2-40B4-BE49-F238E27FC236}">
                <a16:creationId xmlns:a16="http://schemas.microsoft.com/office/drawing/2014/main" id="{80E3F0BD-B246-45BF-8598-A91323BC423A}"/>
              </a:ext>
            </a:extLst>
          </p:cNvPr>
          <p:cNvPicPr>
            <a:picLocks noChangeAspect="1"/>
          </p:cNvPicPr>
          <p:nvPr/>
        </p:nvPicPr>
        <p:blipFill rotWithShape="1">
          <a:blip r:embed="rId3">
            <a:extLst>
              <a:ext uri="{28A0092B-C50C-407E-A947-70E740481C1C}">
                <a14:useLocalDpi xmlns:a14="http://schemas.microsoft.com/office/drawing/2010/main" val="0"/>
              </a:ext>
            </a:extLst>
          </a:blip>
          <a:srcRect t="65102"/>
          <a:stretch/>
        </p:blipFill>
        <p:spPr>
          <a:xfrm>
            <a:off x="142091" y="84699"/>
            <a:ext cx="11993880" cy="843343"/>
          </a:xfrm>
          <a:prstGeom prst="rect">
            <a:avLst/>
          </a:prstGeom>
        </p:spPr>
      </p:pic>
      <p:sp>
        <p:nvSpPr>
          <p:cNvPr id="47" name="Rectangle: Rounded Corners 46">
            <a:extLst>
              <a:ext uri="{FF2B5EF4-FFF2-40B4-BE49-F238E27FC236}">
                <a16:creationId xmlns:a16="http://schemas.microsoft.com/office/drawing/2014/main" id="{CCD2825A-F4A8-455D-83FA-D094D0794261}"/>
              </a:ext>
            </a:extLst>
          </p:cNvPr>
          <p:cNvSpPr/>
          <p:nvPr/>
        </p:nvSpPr>
        <p:spPr>
          <a:xfrm>
            <a:off x="3908853" y="6297981"/>
            <a:ext cx="5092093" cy="43074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latin typeface="Lato Black" panose="020B0604020202020204" charset="0"/>
                <a:cs typeface="Calibri"/>
              </a:rPr>
              <a:t>Character Above All!</a:t>
            </a:r>
          </a:p>
        </p:txBody>
      </p:sp>
      <p:sp>
        <p:nvSpPr>
          <p:cNvPr id="30" name="TextBox 29">
            <a:extLst>
              <a:ext uri="{FF2B5EF4-FFF2-40B4-BE49-F238E27FC236}">
                <a16:creationId xmlns:a16="http://schemas.microsoft.com/office/drawing/2014/main" id="{FC044726-8F1C-4183-8CDB-0E276BA8481E}"/>
              </a:ext>
            </a:extLst>
          </p:cNvPr>
          <p:cNvSpPr txBox="1"/>
          <p:nvPr/>
        </p:nvSpPr>
        <p:spPr>
          <a:xfrm>
            <a:off x="1647443" y="248399"/>
            <a:ext cx="961491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bg1"/>
                </a:solidFill>
                <a:latin typeface="Lato Black" panose="020F0A02020204030203" pitchFamily="34" charset="0"/>
              </a:rPr>
              <a:t>One Team – Corps of Cadets</a:t>
            </a:r>
            <a:endParaRPr kumimoji="0" lang="en-US" sz="28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55" name="Oval 54">
            <a:extLst>
              <a:ext uri="{FF2B5EF4-FFF2-40B4-BE49-F238E27FC236}">
                <a16:creationId xmlns:a16="http://schemas.microsoft.com/office/drawing/2014/main" id="{96FE5709-F728-4138-B2A1-E12D1742D6FF}"/>
              </a:ext>
            </a:extLst>
          </p:cNvPr>
          <p:cNvSpPr/>
          <p:nvPr/>
        </p:nvSpPr>
        <p:spPr>
          <a:xfrm>
            <a:off x="294414" y="174748"/>
            <a:ext cx="1109414" cy="6310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7" name="Picture 2">
            <a:extLst>
              <a:ext uri="{FF2B5EF4-FFF2-40B4-BE49-F238E27FC236}">
                <a16:creationId xmlns:a16="http://schemas.microsoft.com/office/drawing/2014/main" id="{C4601753-70B6-4472-BC05-9AE973CC99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698" y="247790"/>
            <a:ext cx="1030845" cy="49424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B1D53B51-EA71-41CE-BD42-EAFB51C7164B}"/>
              </a:ext>
            </a:extLst>
          </p:cNvPr>
          <p:cNvSpPr txBox="1"/>
          <p:nvPr/>
        </p:nvSpPr>
        <p:spPr>
          <a:xfrm>
            <a:off x="5798934" y="3477242"/>
            <a:ext cx="6404024" cy="1508105"/>
          </a:xfrm>
          <a:prstGeom prst="rect">
            <a:avLst/>
          </a:prstGeom>
          <a:noFill/>
        </p:spPr>
        <p:txBody>
          <a:bodyPr wrap="square" rtlCol="0">
            <a:spAutoFit/>
          </a:bodyPr>
          <a:lstStyle/>
          <a:p>
            <a:pPr marL="112713" indent="-112713">
              <a:spcAft>
                <a:spcPts val="600"/>
              </a:spcAft>
              <a:buFont typeface="Arial" panose="020B0604020202020204" pitchFamily="34" charset="0"/>
              <a:buChar char="•"/>
            </a:pPr>
            <a:r>
              <a:rPr lang="en-US" sz="1600" dirty="0">
                <a:latin typeface="Lato Black" panose="020F0502020204030203" pitchFamily="34" charset="0"/>
                <a:ea typeface="Lato Black" panose="020F0502020204030203" pitchFamily="34" charset="0"/>
                <a:cs typeface="Lato Black" panose="020F0502020204030203" pitchFamily="34" charset="0"/>
              </a:rPr>
              <a:t>One Corps under direction of Commandant of Cadets (4 Battalions)</a:t>
            </a:r>
          </a:p>
          <a:p>
            <a:pPr marL="287338" lvl="1" indent="-174625">
              <a:spcAft>
                <a:spcPts val="600"/>
              </a:spcAft>
              <a:buFont typeface="Wingdings" panose="05000000000000000000" pitchFamily="2" charset="2"/>
              <a:buChar char="Ø"/>
            </a:pPr>
            <a:r>
              <a:rPr lang="en-US" sz="1400" dirty="0">
                <a:latin typeface="Lato Black" panose="020F0502020204030203" pitchFamily="34" charset="0"/>
                <a:ea typeface="Lato Black" panose="020F0502020204030203" pitchFamily="34" charset="0"/>
                <a:cs typeface="Lato Black" panose="020F0502020204030203" pitchFamily="34" charset="0"/>
              </a:rPr>
              <a:t>1st Battalion – Junior College Cadets (Plebe Battalion)</a:t>
            </a:r>
          </a:p>
          <a:p>
            <a:pPr marL="287338" lvl="1" indent="-174625">
              <a:spcAft>
                <a:spcPts val="600"/>
              </a:spcAft>
              <a:buFont typeface="Wingdings" panose="05000000000000000000" pitchFamily="2" charset="2"/>
              <a:buChar char="Ø"/>
            </a:pPr>
            <a:r>
              <a:rPr lang="en-US" sz="1400" dirty="0">
                <a:latin typeface="Lato Black" panose="020F0502020204030203" pitchFamily="34" charset="0"/>
                <a:ea typeface="Lato Black" panose="020F0502020204030203" pitchFamily="34" charset="0"/>
                <a:cs typeface="Lato Black" panose="020F0502020204030203" pitchFamily="34" charset="0"/>
              </a:rPr>
              <a:t>2nd Battalion – High School Prep Cadets (9-12 grades)</a:t>
            </a:r>
          </a:p>
          <a:p>
            <a:pPr marL="287338" lvl="1" indent="-174625">
              <a:spcAft>
                <a:spcPts val="600"/>
              </a:spcAft>
              <a:buFont typeface="Wingdings" panose="05000000000000000000" pitchFamily="2" charset="2"/>
              <a:buChar char="Ø"/>
            </a:pPr>
            <a:r>
              <a:rPr lang="en-US" sz="1400" dirty="0">
                <a:latin typeface="Lato Black" panose="020F0502020204030203" pitchFamily="34" charset="0"/>
                <a:ea typeface="Lato Black" panose="020F0502020204030203" pitchFamily="34" charset="0"/>
                <a:cs typeface="Lato Black" panose="020F0502020204030203" pitchFamily="34" charset="0"/>
              </a:rPr>
              <a:t>3rd Battalion – Middle School Prep Cadets (6-8 grades)</a:t>
            </a:r>
          </a:p>
          <a:p>
            <a:pPr marL="287338" lvl="1" indent="-174625">
              <a:spcAft>
                <a:spcPts val="600"/>
              </a:spcAft>
              <a:buFont typeface="Wingdings" panose="05000000000000000000" pitchFamily="2" charset="2"/>
              <a:buChar char="Ø"/>
            </a:pPr>
            <a:r>
              <a:rPr lang="en-US" sz="1400" dirty="0">
                <a:latin typeface="Lato Black" panose="020F0502020204030203" pitchFamily="34" charset="0"/>
                <a:ea typeface="Lato Black" panose="020F0502020204030203" pitchFamily="34" charset="0"/>
                <a:cs typeface="Lato Black" panose="020F0502020204030203" pitchFamily="34" charset="0"/>
              </a:rPr>
              <a:t>4th Battalion – Junior College Cadets (Returner Battalion)</a:t>
            </a:r>
          </a:p>
        </p:txBody>
      </p:sp>
      <p:grpSp>
        <p:nvGrpSpPr>
          <p:cNvPr id="3" name="Group 2">
            <a:extLst>
              <a:ext uri="{FF2B5EF4-FFF2-40B4-BE49-F238E27FC236}">
                <a16:creationId xmlns:a16="http://schemas.microsoft.com/office/drawing/2014/main" id="{DAE3DA0A-1BCC-485E-985D-63F48426CF71}"/>
              </a:ext>
            </a:extLst>
          </p:cNvPr>
          <p:cNvGrpSpPr/>
          <p:nvPr/>
        </p:nvGrpSpPr>
        <p:grpSpPr>
          <a:xfrm>
            <a:off x="95788" y="2237650"/>
            <a:ext cx="5738955" cy="3928019"/>
            <a:chOff x="95788" y="2237650"/>
            <a:chExt cx="5614275" cy="3928019"/>
          </a:xfrm>
        </p:grpSpPr>
        <p:sp>
          <p:nvSpPr>
            <p:cNvPr id="39" name="TextBox 38">
              <a:extLst>
                <a:ext uri="{FF2B5EF4-FFF2-40B4-BE49-F238E27FC236}">
                  <a16:creationId xmlns:a16="http://schemas.microsoft.com/office/drawing/2014/main" id="{0808DCD5-9F87-435E-9A6A-2192BC73E9F9}"/>
                </a:ext>
              </a:extLst>
            </p:cNvPr>
            <p:cNvSpPr txBox="1"/>
            <p:nvPr/>
          </p:nvSpPr>
          <p:spPr>
            <a:xfrm>
              <a:off x="1541757" y="2237650"/>
              <a:ext cx="2996048" cy="40011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prstClr val="black"/>
                  </a:solidFill>
                  <a:latin typeface="Lato Black" panose="020B0604020202020204" charset="0"/>
                  <a:ea typeface="Roboto Condensed" panose="020B0604020202020204" charset="0"/>
                </a:rPr>
                <a:t>GMC </a:t>
              </a:r>
              <a:r>
                <a:rPr kumimoji="0" lang="en-US" sz="2000" b="1" i="0" u="none" strike="noStrike" kern="1200" cap="none" spc="0" normalizeH="0" baseline="0" noProof="0" dirty="0">
                  <a:ln>
                    <a:noFill/>
                  </a:ln>
                  <a:solidFill>
                    <a:prstClr val="black"/>
                  </a:solidFill>
                  <a:effectLst/>
                  <a:uLnTx/>
                  <a:uFillTx/>
                  <a:latin typeface="Lato Black" panose="020B0604020202020204" charset="0"/>
                  <a:ea typeface="Roboto Condensed" panose="020B0604020202020204" charset="0"/>
                </a:rPr>
                <a:t>Corps of Cadets</a:t>
              </a:r>
            </a:p>
          </p:txBody>
        </p:sp>
        <p:sp>
          <p:nvSpPr>
            <p:cNvPr id="5" name="TextBox 4">
              <a:extLst>
                <a:ext uri="{FF2B5EF4-FFF2-40B4-BE49-F238E27FC236}">
                  <a16:creationId xmlns:a16="http://schemas.microsoft.com/office/drawing/2014/main" id="{A220D6AD-8199-4AD2-B77D-4B6541146CDF}"/>
                </a:ext>
              </a:extLst>
            </p:cNvPr>
            <p:cNvSpPr txBox="1"/>
            <p:nvPr/>
          </p:nvSpPr>
          <p:spPr>
            <a:xfrm>
              <a:off x="588724" y="2855081"/>
              <a:ext cx="1955985"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ato Black" panose="020B0604020202020204" charset="0"/>
                </a:rPr>
                <a:t>Preparatory School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ato Black" panose="020B0604020202020204" charset="0"/>
                </a:rPr>
                <a:t> K- 12</a:t>
              </a:r>
            </a:p>
          </p:txBody>
        </p:sp>
        <p:sp>
          <p:nvSpPr>
            <p:cNvPr id="46" name="TextBox 45">
              <a:extLst>
                <a:ext uri="{FF2B5EF4-FFF2-40B4-BE49-F238E27FC236}">
                  <a16:creationId xmlns:a16="http://schemas.microsoft.com/office/drawing/2014/main" id="{47303064-EC4B-4D82-AB47-D9DB10BCA5B8}"/>
                </a:ext>
              </a:extLst>
            </p:cNvPr>
            <p:cNvSpPr txBox="1"/>
            <p:nvPr/>
          </p:nvSpPr>
          <p:spPr>
            <a:xfrm>
              <a:off x="3632740" y="2937628"/>
              <a:ext cx="149271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ato Black" panose="020B0604020202020204" charset="0"/>
                </a:rPr>
                <a:t>Junior College</a:t>
              </a:r>
            </a:p>
          </p:txBody>
        </p:sp>
        <p:pic>
          <p:nvPicPr>
            <p:cNvPr id="12" name="Picture 11">
              <a:extLst>
                <a:ext uri="{FF2B5EF4-FFF2-40B4-BE49-F238E27FC236}">
                  <a16:creationId xmlns:a16="http://schemas.microsoft.com/office/drawing/2014/main" id="{47C8E4F0-1ED3-40A5-BC48-D5F70D826A35}"/>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297" b="27112"/>
            <a:stretch/>
          </p:blipFill>
          <p:spPr>
            <a:xfrm>
              <a:off x="3292102" y="4839895"/>
              <a:ext cx="2165694" cy="1233492"/>
            </a:xfrm>
            <a:prstGeom prst="rect">
              <a:avLst/>
            </a:prstGeom>
          </p:spPr>
        </p:pic>
        <p:sp>
          <p:nvSpPr>
            <p:cNvPr id="41" name="Rectangle: Rounded Corners 40">
              <a:extLst>
                <a:ext uri="{FF2B5EF4-FFF2-40B4-BE49-F238E27FC236}">
                  <a16:creationId xmlns:a16="http://schemas.microsoft.com/office/drawing/2014/main" id="{01E844D0-D709-460A-A319-989A850061E1}"/>
                </a:ext>
              </a:extLst>
            </p:cNvPr>
            <p:cNvSpPr/>
            <p:nvPr/>
          </p:nvSpPr>
          <p:spPr>
            <a:xfrm>
              <a:off x="3115559" y="2778453"/>
              <a:ext cx="2594504" cy="3387216"/>
            </a:xfrm>
            <a:prstGeom prst="roundRect">
              <a:avLst>
                <a:gd name="adj" fmla="val 6012"/>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0B7F3FD7-5ABA-48F2-BC32-94E9C54F6E13}"/>
                </a:ext>
              </a:extLst>
            </p:cNvPr>
            <p:cNvSpPr/>
            <p:nvPr/>
          </p:nvSpPr>
          <p:spPr>
            <a:xfrm>
              <a:off x="290758" y="2778450"/>
              <a:ext cx="2606719" cy="3387217"/>
            </a:xfrm>
            <a:prstGeom prst="roundRect">
              <a:avLst>
                <a:gd name="adj" fmla="val 6012"/>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Arrow: Bent-Up 12">
              <a:extLst>
                <a:ext uri="{FF2B5EF4-FFF2-40B4-BE49-F238E27FC236}">
                  <a16:creationId xmlns:a16="http://schemas.microsoft.com/office/drawing/2014/main" id="{F9089579-DE99-417D-B928-B4430E74D1F6}"/>
                </a:ext>
              </a:extLst>
            </p:cNvPr>
            <p:cNvSpPr/>
            <p:nvPr/>
          </p:nvSpPr>
          <p:spPr>
            <a:xfrm rot="10800000" flipH="1">
              <a:off x="4537805" y="2426447"/>
              <a:ext cx="309890" cy="278903"/>
            </a:xfrm>
            <a:prstGeom prst="bentUpArrow">
              <a:avLst>
                <a:gd name="adj1" fmla="val 25000"/>
                <a:gd name="adj2" fmla="val 25000"/>
                <a:gd name="adj3" fmla="val 1295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1" name="Arrow: Bent-Up 60">
              <a:extLst>
                <a:ext uri="{FF2B5EF4-FFF2-40B4-BE49-F238E27FC236}">
                  <a16:creationId xmlns:a16="http://schemas.microsoft.com/office/drawing/2014/main" id="{8EF239E8-5BB0-421E-9B86-02FEBC9182B2}"/>
                </a:ext>
              </a:extLst>
            </p:cNvPr>
            <p:cNvSpPr/>
            <p:nvPr/>
          </p:nvSpPr>
          <p:spPr>
            <a:xfrm rot="10800000">
              <a:off x="1213220" y="2436732"/>
              <a:ext cx="309892" cy="264439"/>
            </a:xfrm>
            <a:prstGeom prst="ben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079D41B-023B-4A5B-A5D1-FCF61471AB8C}"/>
                </a:ext>
              </a:extLst>
            </p:cNvPr>
            <p:cNvSpPr txBox="1"/>
            <p:nvPr/>
          </p:nvSpPr>
          <p:spPr>
            <a:xfrm>
              <a:off x="95788" y="4936960"/>
              <a:ext cx="2941858" cy="830461"/>
            </a:xfrm>
            <a:prstGeom prst="rect">
              <a:avLst/>
            </a:prstGeom>
            <a:noFill/>
          </p:spPr>
          <p:txBody>
            <a:bodyPr wrap="square" rtlCol="0">
              <a:spAutoFit/>
            </a:bodyPr>
            <a:lstStyle/>
            <a:p>
              <a:pPr algn="ctr"/>
              <a:r>
                <a:rPr lang="en-US" sz="1600" dirty="0">
                  <a:latin typeface="Georgia" panose="02040502050405020303" pitchFamily="18" charset="0"/>
                  <a:cs typeface="Times New Roman" panose="02020603050405020304" pitchFamily="18" charset="0"/>
                </a:rPr>
                <a:t>Develop the Intellect </a:t>
              </a:r>
            </a:p>
            <a:p>
              <a:pPr algn="ctr"/>
              <a:r>
                <a:rPr lang="en-US" sz="1600" dirty="0">
                  <a:latin typeface="Georgia" panose="02040502050405020303" pitchFamily="18" charset="0"/>
                  <a:cs typeface="Times New Roman" panose="02020603050405020304" pitchFamily="18" charset="0"/>
                </a:rPr>
                <a:t>&amp;</a:t>
              </a:r>
            </a:p>
            <a:p>
              <a:pPr algn="ctr"/>
              <a:r>
                <a:rPr lang="en-US" sz="1600" dirty="0">
                  <a:latin typeface="Georgia" panose="02040502050405020303" pitchFamily="18" charset="0"/>
                  <a:cs typeface="Times New Roman" panose="02020603050405020304" pitchFamily="18" charset="0"/>
                </a:rPr>
                <a:t>Elevate the Character</a:t>
              </a:r>
            </a:p>
          </p:txBody>
        </p:sp>
        <p:pic>
          <p:nvPicPr>
            <p:cNvPr id="22" name="Picture 2" descr="Crest xsm">
              <a:extLst>
                <a:ext uri="{FF2B5EF4-FFF2-40B4-BE49-F238E27FC236}">
                  <a16:creationId xmlns:a16="http://schemas.microsoft.com/office/drawing/2014/main" id="{607B4DE0-F756-4B05-9544-FBD366DE35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223" y="3428999"/>
              <a:ext cx="1361066" cy="141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descr="Crest xsm">
              <a:extLst>
                <a:ext uri="{FF2B5EF4-FFF2-40B4-BE49-F238E27FC236}">
                  <a16:creationId xmlns:a16="http://schemas.microsoft.com/office/drawing/2014/main" id="{0CD8C736-E6F3-4B5C-B2B3-1C9FF158CE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4416" y="3428999"/>
              <a:ext cx="1361066" cy="141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39311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2E21B67-B41A-4C8D-943E-77F8984493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021" b="44599"/>
          <a:stretch/>
        </p:blipFill>
        <p:spPr bwMode="auto">
          <a:xfrm>
            <a:off x="142091" y="204807"/>
            <a:ext cx="12192000" cy="216460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descr="Background pattern&#10;&#10;Description automatically generated">
            <a:extLst>
              <a:ext uri="{FF2B5EF4-FFF2-40B4-BE49-F238E27FC236}">
                <a16:creationId xmlns:a16="http://schemas.microsoft.com/office/drawing/2014/main" id="{80E3F0BD-B246-45BF-8598-A91323BC423A}"/>
              </a:ext>
            </a:extLst>
          </p:cNvPr>
          <p:cNvPicPr>
            <a:picLocks noChangeAspect="1"/>
          </p:cNvPicPr>
          <p:nvPr/>
        </p:nvPicPr>
        <p:blipFill rotWithShape="1">
          <a:blip r:embed="rId3">
            <a:extLst>
              <a:ext uri="{28A0092B-C50C-407E-A947-70E740481C1C}">
                <a14:useLocalDpi xmlns:a14="http://schemas.microsoft.com/office/drawing/2010/main" val="0"/>
              </a:ext>
            </a:extLst>
          </a:blip>
          <a:srcRect t="65102"/>
          <a:stretch/>
        </p:blipFill>
        <p:spPr>
          <a:xfrm>
            <a:off x="142091" y="84699"/>
            <a:ext cx="11993880" cy="843343"/>
          </a:xfrm>
          <a:prstGeom prst="rect">
            <a:avLst/>
          </a:prstGeom>
        </p:spPr>
      </p:pic>
      <p:sp>
        <p:nvSpPr>
          <p:cNvPr id="30" name="TextBox 29">
            <a:extLst>
              <a:ext uri="{FF2B5EF4-FFF2-40B4-BE49-F238E27FC236}">
                <a16:creationId xmlns:a16="http://schemas.microsoft.com/office/drawing/2014/main" id="{FC044726-8F1C-4183-8CDB-0E276BA8481E}"/>
              </a:ext>
            </a:extLst>
          </p:cNvPr>
          <p:cNvSpPr txBox="1"/>
          <p:nvPr/>
        </p:nvSpPr>
        <p:spPr>
          <a:xfrm>
            <a:off x="1647443" y="248399"/>
            <a:ext cx="961491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bg1"/>
                </a:solidFill>
                <a:latin typeface="Lato Black" panose="020F0A02020204030203" pitchFamily="34" charset="0"/>
              </a:rPr>
              <a:t>Junior College Cadet Pathways of Opportunity </a:t>
            </a:r>
            <a:endParaRPr kumimoji="0" lang="en-US" sz="28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55" name="Oval 54">
            <a:extLst>
              <a:ext uri="{FF2B5EF4-FFF2-40B4-BE49-F238E27FC236}">
                <a16:creationId xmlns:a16="http://schemas.microsoft.com/office/drawing/2014/main" id="{96FE5709-F728-4138-B2A1-E12D1742D6FF}"/>
              </a:ext>
            </a:extLst>
          </p:cNvPr>
          <p:cNvSpPr/>
          <p:nvPr/>
        </p:nvSpPr>
        <p:spPr>
          <a:xfrm>
            <a:off x="294414" y="174748"/>
            <a:ext cx="1109414" cy="6310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7" name="Picture 2">
            <a:extLst>
              <a:ext uri="{FF2B5EF4-FFF2-40B4-BE49-F238E27FC236}">
                <a16:creationId xmlns:a16="http://schemas.microsoft.com/office/drawing/2014/main" id="{C4601753-70B6-4472-BC05-9AE973CC99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698" y="247790"/>
            <a:ext cx="1030845" cy="494241"/>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Rounded Corners 41">
            <a:extLst>
              <a:ext uri="{FF2B5EF4-FFF2-40B4-BE49-F238E27FC236}">
                <a16:creationId xmlns:a16="http://schemas.microsoft.com/office/drawing/2014/main" id="{250526EE-2A16-47FB-8087-DC60F4FA57C7}"/>
              </a:ext>
            </a:extLst>
          </p:cNvPr>
          <p:cNvSpPr/>
          <p:nvPr/>
        </p:nvSpPr>
        <p:spPr>
          <a:xfrm>
            <a:off x="4492929" y="3317056"/>
            <a:ext cx="3561261" cy="2504558"/>
          </a:xfrm>
          <a:prstGeom prst="roundRect">
            <a:avLst>
              <a:gd name="adj" fmla="val 6012"/>
            </a:avLst>
          </a:prstGeom>
          <a:solidFill>
            <a:schemeClr val="bg1"/>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Shape 284">
            <a:extLst>
              <a:ext uri="{FF2B5EF4-FFF2-40B4-BE49-F238E27FC236}">
                <a16:creationId xmlns:a16="http://schemas.microsoft.com/office/drawing/2014/main" id="{1110BCD8-9E59-4B43-94E5-060F8574D293}"/>
              </a:ext>
            </a:extLst>
          </p:cNvPr>
          <p:cNvSpPr txBox="1">
            <a:spLocks/>
          </p:cNvSpPr>
          <p:nvPr/>
        </p:nvSpPr>
        <p:spPr>
          <a:xfrm>
            <a:off x="4551963" y="4601481"/>
            <a:ext cx="712676" cy="525410"/>
          </a:xfrm>
          <a:prstGeom prst="rect">
            <a:avLst/>
          </a:prstGeom>
        </p:spPr>
        <p:txBody>
          <a:bodyPr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endParaRPr lang="en" sz="1800" b="1" dirty="0">
              <a:latin typeface="Lato Black" panose="020B0604020202020204" charset="0"/>
            </a:endParaRPr>
          </a:p>
        </p:txBody>
      </p:sp>
      <p:sp>
        <p:nvSpPr>
          <p:cNvPr id="75" name="Shape 284">
            <a:extLst>
              <a:ext uri="{FF2B5EF4-FFF2-40B4-BE49-F238E27FC236}">
                <a16:creationId xmlns:a16="http://schemas.microsoft.com/office/drawing/2014/main" id="{522807BB-A0A3-4486-B629-44A10B566E79}"/>
              </a:ext>
            </a:extLst>
          </p:cNvPr>
          <p:cNvSpPr txBox="1">
            <a:spLocks/>
          </p:cNvSpPr>
          <p:nvPr/>
        </p:nvSpPr>
        <p:spPr>
          <a:xfrm>
            <a:off x="5811325" y="4601481"/>
            <a:ext cx="712676" cy="525410"/>
          </a:xfrm>
          <a:prstGeom prst="rect">
            <a:avLst/>
          </a:prstGeom>
        </p:spPr>
        <p:txBody>
          <a:bodyPr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endParaRPr lang="en-US" sz="1800" b="1" dirty="0">
              <a:latin typeface="Lato Black" panose="020B0604020202020204" charset="0"/>
            </a:endParaRPr>
          </a:p>
        </p:txBody>
      </p:sp>
      <p:sp>
        <p:nvSpPr>
          <p:cNvPr id="76" name="Shape 284">
            <a:extLst>
              <a:ext uri="{FF2B5EF4-FFF2-40B4-BE49-F238E27FC236}">
                <a16:creationId xmlns:a16="http://schemas.microsoft.com/office/drawing/2014/main" id="{6808F0FF-1B2B-4D9F-82F3-F1FA05143ED4}"/>
              </a:ext>
            </a:extLst>
          </p:cNvPr>
          <p:cNvSpPr txBox="1">
            <a:spLocks/>
          </p:cNvSpPr>
          <p:nvPr/>
        </p:nvSpPr>
        <p:spPr>
          <a:xfrm>
            <a:off x="7114103" y="4601481"/>
            <a:ext cx="712676" cy="525410"/>
          </a:xfrm>
          <a:prstGeom prst="rect">
            <a:avLst/>
          </a:prstGeom>
        </p:spPr>
        <p:txBody>
          <a:bodyPr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b="1" dirty="0">
                <a:latin typeface="Lato Black" panose="020B0604020202020204" charset="0"/>
              </a:rPr>
              <a:t> </a:t>
            </a:r>
          </a:p>
        </p:txBody>
      </p:sp>
      <p:pic>
        <p:nvPicPr>
          <p:cNvPr id="78" name="Picture 77" descr="Logo&#10;&#10;Description automatically generated">
            <a:extLst>
              <a:ext uri="{FF2B5EF4-FFF2-40B4-BE49-F238E27FC236}">
                <a16:creationId xmlns:a16="http://schemas.microsoft.com/office/drawing/2014/main" id="{E3D6F7E6-03BC-4FA9-9EB2-5F3D0CB749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4539" y="4609062"/>
            <a:ext cx="864154" cy="941548"/>
          </a:xfrm>
          <a:prstGeom prst="rect">
            <a:avLst/>
          </a:prstGeom>
        </p:spPr>
      </p:pic>
      <p:pic>
        <p:nvPicPr>
          <p:cNvPr id="79" name="Picture 78" descr="Logo&#10;&#10;Description automatically generated with medium confidence">
            <a:extLst>
              <a:ext uri="{FF2B5EF4-FFF2-40B4-BE49-F238E27FC236}">
                <a16:creationId xmlns:a16="http://schemas.microsoft.com/office/drawing/2014/main" id="{5BE53067-B1D6-44D0-9DC7-323AE4C2A9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1059" y="3804907"/>
            <a:ext cx="936167" cy="975956"/>
          </a:xfrm>
          <a:prstGeom prst="rect">
            <a:avLst/>
          </a:prstGeom>
        </p:spPr>
      </p:pic>
      <p:pic>
        <p:nvPicPr>
          <p:cNvPr id="80" name="Picture 79" descr="Calendar&#10;&#10;Description automatically generated with low confidence">
            <a:extLst>
              <a:ext uri="{FF2B5EF4-FFF2-40B4-BE49-F238E27FC236}">
                <a16:creationId xmlns:a16="http://schemas.microsoft.com/office/drawing/2014/main" id="{AD371AD0-396D-4F5B-930B-5D4C1B729F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61755" y="3457761"/>
            <a:ext cx="1022966" cy="968317"/>
          </a:xfrm>
          <a:prstGeom prst="rect">
            <a:avLst/>
          </a:prstGeom>
        </p:spPr>
      </p:pic>
      <p:pic>
        <p:nvPicPr>
          <p:cNvPr id="7" name="Picture 6">
            <a:extLst>
              <a:ext uri="{FF2B5EF4-FFF2-40B4-BE49-F238E27FC236}">
                <a16:creationId xmlns:a16="http://schemas.microsoft.com/office/drawing/2014/main" id="{0D9774ED-7CCB-4A49-AFAE-8BE90E1F86A7}"/>
              </a:ext>
            </a:extLst>
          </p:cNvPr>
          <p:cNvPicPr>
            <a:picLocks noChangeAspect="1"/>
          </p:cNvPicPr>
          <p:nvPr/>
        </p:nvPicPr>
        <p:blipFill>
          <a:blip r:embed="rId8"/>
          <a:stretch>
            <a:fillRect/>
          </a:stretch>
        </p:blipFill>
        <p:spPr>
          <a:xfrm>
            <a:off x="4521343" y="3638606"/>
            <a:ext cx="1080192" cy="1102322"/>
          </a:xfrm>
          <a:prstGeom prst="rect">
            <a:avLst/>
          </a:prstGeom>
        </p:spPr>
      </p:pic>
      <p:sp>
        <p:nvSpPr>
          <p:cNvPr id="45" name="Rectangle: Rounded Corners 44">
            <a:extLst>
              <a:ext uri="{FF2B5EF4-FFF2-40B4-BE49-F238E27FC236}">
                <a16:creationId xmlns:a16="http://schemas.microsoft.com/office/drawing/2014/main" id="{394B5103-7EAD-47EC-98C5-B92436AF5C45}"/>
              </a:ext>
            </a:extLst>
          </p:cNvPr>
          <p:cNvSpPr/>
          <p:nvPr/>
        </p:nvSpPr>
        <p:spPr>
          <a:xfrm>
            <a:off x="2368376" y="3317057"/>
            <a:ext cx="1922050" cy="2504558"/>
          </a:xfrm>
          <a:prstGeom prst="roundRect">
            <a:avLst>
              <a:gd name="adj" fmla="val 6012"/>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C5E48378-5F28-4CC3-97B2-BB11A6016CA4}"/>
              </a:ext>
            </a:extLst>
          </p:cNvPr>
          <p:cNvSpPr/>
          <p:nvPr/>
        </p:nvSpPr>
        <p:spPr>
          <a:xfrm>
            <a:off x="8139508" y="3358451"/>
            <a:ext cx="1949901" cy="2463163"/>
          </a:xfrm>
          <a:prstGeom prst="roundRect">
            <a:avLst>
              <a:gd name="adj" fmla="val 6012"/>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0B7F3FD7-5ABA-48F2-BC32-94E9C54F6E13}"/>
              </a:ext>
            </a:extLst>
          </p:cNvPr>
          <p:cNvSpPr/>
          <p:nvPr/>
        </p:nvSpPr>
        <p:spPr>
          <a:xfrm>
            <a:off x="194719" y="3322693"/>
            <a:ext cx="1975895" cy="2504558"/>
          </a:xfrm>
          <a:prstGeom prst="roundRect">
            <a:avLst>
              <a:gd name="adj" fmla="val 6012"/>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Rounded Corners 36">
            <a:extLst>
              <a:ext uri="{FF2B5EF4-FFF2-40B4-BE49-F238E27FC236}">
                <a16:creationId xmlns:a16="http://schemas.microsoft.com/office/drawing/2014/main" id="{863E6BD4-B63F-44EB-A10E-8756863E6A52}"/>
              </a:ext>
            </a:extLst>
          </p:cNvPr>
          <p:cNvSpPr/>
          <p:nvPr/>
        </p:nvSpPr>
        <p:spPr>
          <a:xfrm>
            <a:off x="10235732" y="3340064"/>
            <a:ext cx="1761546" cy="2481550"/>
          </a:xfrm>
          <a:prstGeom prst="roundRect">
            <a:avLst>
              <a:gd name="adj" fmla="val 6012"/>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a:extLst>
              <a:ext uri="{FF2B5EF4-FFF2-40B4-BE49-F238E27FC236}">
                <a16:creationId xmlns:a16="http://schemas.microsoft.com/office/drawing/2014/main" id="{50772E0E-6971-4D09-9FB1-8E8ECF3F0C9A}"/>
              </a:ext>
            </a:extLst>
          </p:cNvPr>
          <p:cNvPicPr/>
          <p:nvPr/>
        </p:nvPicPr>
        <p:blipFill rotWithShape="1">
          <a:blip r:embed="rId9" cstate="print">
            <a:extLst>
              <a:ext uri="{28A0092B-C50C-407E-A947-70E740481C1C}">
                <a14:useLocalDpi xmlns:a14="http://schemas.microsoft.com/office/drawing/2010/main" val="0"/>
              </a:ext>
            </a:extLst>
          </a:blip>
          <a:srcRect t="7320" b="8425"/>
          <a:stretch/>
        </p:blipFill>
        <p:spPr bwMode="auto">
          <a:xfrm>
            <a:off x="10321050" y="3656869"/>
            <a:ext cx="1588509" cy="1479819"/>
          </a:xfrm>
          <a:prstGeom prst="rect">
            <a:avLst/>
          </a:prstGeom>
          <a:noFill/>
          <a:ln>
            <a:noFill/>
          </a:ln>
          <a:extLst>
            <a:ext uri="{53640926-AAD7-44D8-BBD7-CCE9431645EC}">
              <a14:shadowObscured xmlns:a14="http://schemas.microsoft.com/office/drawing/2010/main"/>
            </a:ext>
          </a:extLst>
        </p:spPr>
      </p:pic>
      <p:pic>
        <p:nvPicPr>
          <p:cNvPr id="1026" name="Picture 2">
            <a:extLst>
              <a:ext uri="{FF2B5EF4-FFF2-40B4-BE49-F238E27FC236}">
                <a16:creationId xmlns:a16="http://schemas.microsoft.com/office/drawing/2014/main" id="{681E1335-5F18-73D4-B7E0-29C3825920C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15105" y="4617160"/>
            <a:ext cx="952500" cy="9334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272FFA7-20C6-E60C-41C4-6708409F20C4}"/>
              </a:ext>
            </a:extLst>
          </p:cNvPr>
          <p:cNvPicPr>
            <a:picLocks noChangeAspect="1"/>
          </p:cNvPicPr>
          <p:nvPr/>
        </p:nvPicPr>
        <p:blipFill>
          <a:blip r:embed="rId11"/>
          <a:stretch>
            <a:fillRect/>
          </a:stretch>
        </p:blipFill>
        <p:spPr>
          <a:xfrm>
            <a:off x="265417" y="3474211"/>
            <a:ext cx="1828800" cy="1828800"/>
          </a:xfrm>
          <a:prstGeom prst="rect">
            <a:avLst/>
          </a:prstGeom>
        </p:spPr>
      </p:pic>
      <p:sp>
        <p:nvSpPr>
          <p:cNvPr id="4" name="TextBox 3">
            <a:extLst>
              <a:ext uri="{FF2B5EF4-FFF2-40B4-BE49-F238E27FC236}">
                <a16:creationId xmlns:a16="http://schemas.microsoft.com/office/drawing/2014/main" id="{887D3026-38E6-6E83-C971-56D18CB025DE}"/>
              </a:ext>
            </a:extLst>
          </p:cNvPr>
          <p:cNvSpPr txBox="1"/>
          <p:nvPr/>
        </p:nvSpPr>
        <p:spPr>
          <a:xfrm>
            <a:off x="417031" y="5242476"/>
            <a:ext cx="1587294" cy="584775"/>
          </a:xfrm>
          <a:prstGeom prst="rect">
            <a:avLst/>
          </a:prstGeom>
          <a:noFill/>
        </p:spPr>
        <p:txBody>
          <a:bodyPr wrap="none" rtlCol="0">
            <a:spAutoFit/>
          </a:bodyPr>
          <a:lstStyle/>
          <a:p>
            <a:pPr algn="ctr"/>
            <a:r>
              <a:rPr lang="en-US" sz="1600" dirty="0">
                <a:latin typeface="Lato Black" panose="020F0502020204030203" pitchFamily="34" charset="0"/>
                <a:ea typeface="Lato Black" panose="020F0502020204030203" pitchFamily="34" charset="0"/>
                <a:cs typeface="Lato Black" panose="020F0502020204030203" pitchFamily="34" charset="0"/>
              </a:rPr>
              <a:t>Army &amp; Air </a:t>
            </a:r>
          </a:p>
          <a:p>
            <a:pPr algn="ctr"/>
            <a:r>
              <a:rPr lang="en-US" sz="1600" dirty="0">
                <a:latin typeface="Lato Black" panose="020F0502020204030203" pitchFamily="34" charset="0"/>
                <a:ea typeface="Lato Black" panose="020F0502020204030203" pitchFamily="34" charset="0"/>
                <a:cs typeface="Lato Black" panose="020F0502020204030203" pitchFamily="34" charset="0"/>
              </a:rPr>
              <a:t>National Guard</a:t>
            </a:r>
          </a:p>
        </p:txBody>
      </p:sp>
      <p:pic>
        <p:nvPicPr>
          <p:cNvPr id="5" name="Picture 4">
            <a:extLst>
              <a:ext uri="{FF2B5EF4-FFF2-40B4-BE49-F238E27FC236}">
                <a16:creationId xmlns:a16="http://schemas.microsoft.com/office/drawing/2014/main" id="{17D999C4-7C3D-2645-0825-ECE3B6CC41A7}"/>
              </a:ext>
            </a:extLst>
          </p:cNvPr>
          <p:cNvPicPr>
            <a:picLocks noChangeAspect="1"/>
          </p:cNvPicPr>
          <p:nvPr/>
        </p:nvPicPr>
        <p:blipFill>
          <a:blip r:embed="rId12"/>
          <a:stretch>
            <a:fillRect/>
          </a:stretch>
        </p:blipFill>
        <p:spPr>
          <a:xfrm>
            <a:off x="2452501" y="3407840"/>
            <a:ext cx="1737360" cy="2355017"/>
          </a:xfrm>
          <a:prstGeom prst="rect">
            <a:avLst/>
          </a:prstGeom>
        </p:spPr>
      </p:pic>
      <p:pic>
        <p:nvPicPr>
          <p:cNvPr id="6" name="Picture 5" descr="Logo&#10;&#10;Description automatically generated">
            <a:extLst>
              <a:ext uri="{FF2B5EF4-FFF2-40B4-BE49-F238E27FC236}">
                <a16:creationId xmlns:a16="http://schemas.microsoft.com/office/drawing/2014/main" id="{7D35EF3A-B2DE-4BEB-0C69-C84E02AF427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17671" y="3481399"/>
            <a:ext cx="1828800" cy="2217078"/>
          </a:xfrm>
          <a:prstGeom prst="rect">
            <a:avLst/>
          </a:prstGeom>
        </p:spPr>
      </p:pic>
      <p:sp>
        <p:nvSpPr>
          <p:cNvPr id="9" name="TextBox 8">
            <a:extLst>
              <a:ext uri="{FF2B5EF4-FFF2-40B4-BE49-F238E27FC236}">
                <a16:creationId xmlns:a16="http://schemas.microsoft.com/office/drawing/2014/main" id="{C95748A9-024D-FE0B-79C7-320F2F3BF350}"/>
              </a:ext>
            </a:extLst>
          </p:cNvPr>
          <p:cNvSpPr txBox="1"/>
          <p:nvPr/>
        </p:nvSpPr>
        <p:spPr>
          <a:xfrm>
            <a:off x="4815951" y="2793160"/>
            <a:ext cx="2844279" cy="369332"/>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Lato Black" panose="020B0604020202020204" charset="0"/>
                <a:ea typeface="Roboto Condensed" panose="020B0604020202020204" charset="0"/>
              </a:rPr>
              <a:t>US Service Academy Prep</a:t>
            </a:r>
          </a:p>
        </p:txBody>
      </p:sp>
      <p:sp>
        <p:nvSpPr>
          <p:cNvPr id="11" name="TextBox 10">
            <a:extLst>
              <a:ext uri="{FF2B5EF4-FFF2-40B4-BE49-F238E27FC236}">
                <a16:creationId xmlns:a16="http://schemas.microsoft.com/office/drawing/2014/main" id="{B471E732-D6DE-86FB-FE77-844EE6BB0C80}"/>
              </a:ext>
            </a:extLst>
          </p:cNvPr>
          <p:cNvSpPr txBox="1"/>
          <p:nvPr/>
        </p:nvSpPr>
        <p:spPr>
          <a:xfrm>
            <a:off x="2371317" y="2801600"/>
            <a:ext cx="1919109" cy="369332"/>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Lato Black" panose="020B0604020202020204" charset="0"/>
                <a:ea typeface="Roboto Condensed" panose="020B0604020202020204" charset="0"/>
              </a:rPr>
              <a:t>Army ROTC</a:t>
            </a:r>
          </a:p>
        </p:txBody>
      </p:sp>
      <p:sp>
        <p:nvSpPr>
          <p:cNvPr id="12" name="TextBox 11">
            <a:extLst>
              <a:ext uri="{FF2B5EF4-FFF2-40B4-BE49-F238E27FC236}">
                <a16:creationId xmlns:a16="http://schemas.microsoft.com/office/drawing/2014/main" id="{6211D355-E6E7-AC92-0AD0-4C4D00F3BEFA}"/>
              </a:ext>
            </a:extLst>
          </p:cNvPr>
          <p:cNvSpPr txBox="1"/>
          <p:nvPr/>
        </p:nvSpPr>
        <p:spPr>
          <a:xfrm>
            <a:off x="8154903" y="2801600"/>
            <a:ext cx="1919109" cy="369332"/>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Lato Black" panose="020B0604020202020204" charset="0"/>
                <a:ea typeface="Roboto Condensed" panose="020B0604020202020204" charset="0"/>
              </a:rPr>
              <a:t>Civic Leader</a:t>
            </a:r>
          </a:p>
        </p:txBody>
      </p:sp>
      <p:sp>
        <p:nvSpPr>
          <p:cNvPr id="13" name="TextBox 12">
            <a:extLst>
              <a:ext uri="{FF2B5EF4-FFF2-40B4-BE49-F238E27FC236}">
                <a16:creationId xmlns:a16="http://schemas.microsoft.com/office/drawing/2014/main" id="{F4F3D703-4F94-A48B-29FA-81B841A0FE37}"/>
              </a:ext>
            </a:extLst>
          </p:cNvPr>
          <p:cNvSpPr txBox="1"/>
          <p:nvPr/>
        </p:nvSpPr>
        <p:spPr>
          <a:xfrm>
            <a:off x="255257" y="2789975"/>
            <a:ext cx="1919109" cy="369332"/>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Lato Black" panose="020B0604020202020204" charset="0"/>
                <a:ea typeface="Roboto Condensed" panose="020B0604020202020204" charset="0"/>
              </a:rPr>
              <a:t>State Service</a:t>
            </a:r>
          </a:p>
        </p:txBody>
      </p:sp>
      <p:sp>
        <p:nvSpPr>
          <p:cNvPr id="14" name="TextBox 13">
            <a:extLst>
              <a:ext uri="{FF2B5EF4-FFF2-40B4-BE49-F238E27FC236}">
                <a16:creationId xmlns:a16="http://schemas.microsoft.com/office/drawing/2014/main" id="{986E4A67-45F5-C2A7-3775-C51DB9FC33C8}"/>
              </a:ext>
            </a:extLst>
          </p:cNvPr>
          <p:cNvSpPr txBox="1"/>
          <p:nvPr/>
        </p:nvSpPr>
        <p:spPr>
          <a:xfrm>
            <a:off x="10266253" y="2789975"/>
            <a:ext cx="1660330" cy="369332"/>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Lato Black" panose="020B0604020202020204" charset="0"/>
                <a:ea typeface="Roboto Condensed" panose="020B0604020202020204" charset="0"/>
              </a:rPr>
              <a:t>GPSLI</a:t>
            </a:r>
          </a:p>
        </p:txBody>
      </p:sp>
      <p:sp>
        <p:nvSpPr>
          <p:cNvPr id="2" name="Rectangle: Rounded Corners 1">
            <a:extLst>
              <a:ext uri="{FF2B5EF4-FFF2-40B4-BE49-F238E27FC236}">
                <a16:creationId xmlns:a16="http://schemas.microsoft.com/office/drawing/2014/main" id="{F785721D-B597-162A-C0EB-4BD5D710D359}"/>
              </a:ext>
            </a:extLst>
          </p:cNvPr>
          <p:cNvSpPr/>
          <p:nvPr/>
        </p:nvSpPr>
        <p:spPr>
          <a:xfrm>
            <a:off x="3767403" y="6184006"/>
            <a:ext cx="5092093" cy="43074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latin typeface="Lato Black" panose="020B0604020202020204" charset="0"/>
                <a:cs typeface="Calibri"/>
              </a:rPr>
              <a:t>Return With Honor!</a:t>
            </a:r>
          </a:p>
        </p:txBody>
      </p:sp>
    </p:spTree>
    <p:extLst>
      <p:ext uri="{BB962C8B-B14F-4D97-AF65-F5344CB8AC3E}">
        <p14:creationId xmlns:p14="http://schemas.microsoft.com/office/powerpoint/2010/main" val="1594745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8AE4135-14E6-48D0-B743-3043F867F93F}"/>
              </a:ext>
            </a:extLst>
          </p:cNvPr>
          <p:cNvGrpSpPr/>
          <p:nvPr/>
        </p:nvGrpSpPr>
        <p:grpSpPr>
          <a:xfrm>
            <a:off x="99060" y="93917"/>
            <a:ext cx="11993880" cy="843343"/>
            <a:chOff x="99060" y="93917"/>
            <a:chExt cx="11993880" cy="843343"/>
          </a:xfrm>
        </p:grpSpPr>
        <p:pic>
          <p:nvPicPr>
            <p:cNvPr id="10" name="Picture 9" descr="Background pattern&#10;&#10;Description automatically generated">
              <a:extLst>
                <a:ext uri="{FF2B5EF4-FFF2-40B4-BE49-F238E27FC236}">
                  <a16:creationId xmlns:a16="http://schemas.microsoft.com/office/drawing/2014/main" id="{BB2DCE2C-B806-4D33-85CE-D771FAFF0687}"/>
                </a:ext>
              </a:extLst>
            </p:cNvPr>
            <p:cNvPicPr>
              <a:picLocks noChangeAspect="1"/>
            </p:cNvPicPr>
            <p:nvPr/>
          </p:nvPicPr>
          <p:blipFill rotWithShape="1">
            <a:blip r:embed="rId3">
              <a:extLst>
                <a:ext uri="{28A0092B-C50C-407E-A947-70E740481C1C}">
                  <a14:useLocalDpi xmlns:a14="http://schemas.microsoft.com/office/drawing/2010/main" val="0"/>
                </a:ext>
              </a:extLst>
            </a:blip>
            <a:srcRect t="65102"/>
            <a:stretch/>
          </p:blipFill>
          <p:spPr>
            <a:xfrm>
              <a:off x="99060" y="93917"/>
              <a:ext cx="11993880" cy="843343"/>
            </a:xfrm>
            <a:prstGeom prst="rect">
              <a:avLst/>
            </a:prstGeom>
          </p:spPr>
        </p:pic>
        <p:sp>
          <p:nvSpPr>
            <p:cNvPr id="13" name="TextBox 12">
              <a:extLst>
                <a:ext uri="{FF2B5EF4-FFF2-40B4-BE49-F238E27FC236}">
                  <a16:creationId xmlns:a16="http://schemas.microsoft.com/office/drawing/2014/main" id="{AD50A760-88B0-4538-BDE9-C785BCD6B34B}"/>
                </a:ext>
              </a:extLst>
            </p:cNvPr>
            <p:cNvSpPr txBox="1"/>
            <p:nvPr/>
          </p:nvSpPr>
          <p:spPr>
            <a:xfrm>
              <a:off x="1647443" y="248399"/>
              <a:ext cx="961491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B0718"/>
                  </a:solidFill>
                  <a:effectLst/>
                  <a:uLnTx/>
                  <a:uFillTx/>
                  <a:latin typeface="Lato Black" panose="020F0A02020204030203" pitchFamily="34" charset="0"/>
                  <a:ea typeface="+mn-ea"/>
                  <a:cs typeface="+mn-cs"/>
                </a:rPr>
                <a:t>GEORGIA PUBLIC SAFETY LEADERSHIP INSTITUTE</a:t>
              </a:r>
            </a:p>
          </p:txBody>
        </p:sp>
      </p:grpSp>
      <p:sp>
        <p:nvSpPr>
          <p:cNvPr id="14" name="Oval 13">
            <a:extLst>
              <a:ext uri="{FF2B5EF4-FFF2-40B4-BE49-F238E27FC236}">
                <a16:creationId xmlns:a16="http://schemas.microsoft.com/office/drawing/2014/main" id="{5BDE6289-B506-451E-970E-A8577929263C}"/>
              </a:ext>
            </a:extLst>
          </p:cNvPr>
          <p:cNvSpPr/>
          <p:nvPr/>
        </p:nvSpPr>
        <p:spPr>
          <a:xfrm>
            <a:off x="221972" y="185353"/>
            <a:ext cx="1109414" cy="6310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2">
            <a:extLst>
              <a:ext uri="{FF2B5EF4-FFF2-40B4-BE49-F238E27FC236}">
                <a16:creationId xmlns:a16="http://schemas.microsoft.com/office/drawing/2014/main" id="{A74A1E5A-95F7-4A14-8729-C6AEC9E899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602" y="263066"/>
            <a:ext cx="1030845" cy="49424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D253060-90B8-4DAB-9D8B-8015F0AF7BDA}"/>
              </a:ext>
            </a:extLst>
          </p:cNvPr>
          <p:cNvSpPr>
            <a:spLocks noGrp="1"/>
          </p:cNvSpPr>
          <p:nvPr>
            <p:ph idx="1"/>
          </p:nvPr>
        </p:nvSpPr>
        <p:spPr>
          <a:xfrm>
            <a:off x="838200" y="1825624"/>
            <a:ext cx="10515600" cy="4647603"/>
          </a:xfrm>
        </p:spPr>
        <p:txBody>
          <a:bodyPr>
            <a:normAutofit/>
          </a:bodyPr>
          <a:lstStyle/>
          <a:p>
            <a:pPr marL="914400" lvl="1">
              <a:lnSpc>
                <a:spcPct val="107000"/>
              </a:lnSpc>
              <a:spcBef>
                <a:spcPts val="0"/>
              </a:spcBef>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914400" lvl="1">
              <a:lnSpc>
                <a:spcPct val="107000"/>
              </a:lnSpc>
              <a:spcBef>
                <a:spcPts val="0"/>
              </a:spcBef>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dirty="0"/>
          </a:p>
        </p:txBody>
      </p:sp>
      <p:sp>
        <p:nvSpPr>
          <p:cNvPr id="11" name="TextBox 10">
            <a:extLst>
              <a:ext uri="{FF2B5EF4-FFF2-40B4-BE49-F238E27FC236}">
                <a16:creationId xmlns:a16="http://schemas.microsoft.com/office/drawing/2014/main" id="{703D6F83-32A2-4F7C-A66C-592D30B6B98C}"/>
              </a:ext>
            </a:extLst>
          </p:cNvPr>
          <p:cNvSpPr txBox="1"/>
          <p:nvPr/>
        </p:nvSpPr>
        <p:spPr>
          <a:xfrm>
            <a:off x="121314" y="1027905"/>
            <a:ext cx="8231679" cy="2554545"/>
          </a:xfrm>
          <a:prstGeom prst="rect">
            <a:avLst/>
          </a:prstGeom>
          <a:noFill/>
        </p:spPr>
        <p:txBody>
          <a:bodyPr wrap="square" rtlCol="0">
            <a:spAutoFit/>
          </a:bodyPr>
          <a:lstStyle/>
          <a:p>
            <a:pPr algn="ctr">
              <a:spcBef>
                <a:spcPts val="400"/>
              </a:spcBef>
            </a:pPr>
            <a:r>
              <a:rPr lang="en-US" sz="2400" b="1" u="sng" dirty="0">
                <a:solidFill>
                  <a:prstClr val="black"/>
                </a:solidFill>
                <a:latin typeface="Lato Black" panose="020F0502020204030203" pitchFamily="34" charset="0"/>
                <a:ea typeface="Lato Black" panose="020F0502020204030203" pitchFamily="34" charset="0"/>
                <a:cs typeface="Lato Black" panose="020F0502020204030203" pitchFamily="34" charset="0"/>
              </a:rPr>
              <a:t>Georgia Public Safety </a:t>
            </a:r>
            <a:r>
              <a:rPr lang="en-US" sz="2400" b="1" u="sng">
                <a:solidFill>
                  <a:prstClr val="black"/>
                </a:solidFill>
                <a:latin typeface="Lato Black" panose="020F0502020204030203" pitchFamily="34" charset="0"/>
                <a:ea typeface="Lato Black" panose="020F0502020204030203" pitchFamily="34" charset="0"/>
                <a:cs typeface="Lato Black" panose="020F0502020204030203" pitchFamily="34" charset="0"/>
              </a:rPr>
              <a:t>Leader Program</a:t>
            </a:r>
            <a:endParaRPr lang="en-US" sz="2400" b="1" u="sng" dirty="0">
              <a:solidFill>
                <a:prstClr val="black"/>
              </a:solidFill>
              <a:latin typeface="Lato Black" panose="020F0502020204030203" pitchFamily="34" charset="0"/>
              <a:ea typeface="Lato Black" panose="020F0502020204030203" pitchFamily="34" charset="0"/>
              <a:cs typeface="Lato Black" panose="020F0502020204030203" pitchFamily="34" charset="0"/>
            </a:endParaRPr>
          </a:p>
          <a:p>
            <a:pPr algn="ctr">
              <a:spcBef>
                <a:spcPts val="400"/>
              </a:spcBef>
            </a:pPr>
            <a:endParaRPr lang="en-US" sz="1400" b="1" dirty="0">
              <a:solidFill>
                <a:prstClr val="black"/>
              </a:solidFill>
              <a:latin typeface="Lato Black" panose="020F0502020204030203" pitchFamily="34" charset="0"/>
              <a:ea typeface="Lato Black" panose="020F0502020204030203" pitchFamily="34" charset="0"/>
              <a:cs typeface="Lato Black" panose="020F0502020204030203" pitchFamily="34" charset="0"/>
            </a:endParaRPr>
          </a:p>
          <a:p>
            <a:pPr marL="228611" indent="-228611">
              <a:spcBef>
                <a:spcPts val="400"/>
              </a:spcBef>
              <a:buFont typeface="Arial" panose="020B0604020202020204" pitchFamily="34" charset="0"/>
              <a:buChar char="•"/>
            </a:pPr>
            <a:r>
              <a:rPr lang="en-US" sz="1600" b="1" dirty="0">
                <a:solidFill>
                  <a:prstClr val="black"/>
                </a:solidFill>
                <a:latin typeface="Lato Black" panose="020F0502020204030203" pitchFamily="34" charset="0"/>
                <a:ea typeface="Lato Black" panose="020F0502020204030203" pitchFamily="34" charset="0"/>
                <a:cs typeface="Lato Black" panose="020F0502020204030203" pitchFamily="34" charset="0"/>
              </a:rPr>
              <a:t>Public Safety cadets will spend their time training in-depth on career relevant topics to help them excel at Basic Mandate, and in their future career.  They will receive extensive training in Leadership, Fitness, Investigations, Emergency Vehicle Operation, Firearms, Defensive Tactics, and Officer Resiliency.</a:t>
            </a:r>
          </a:p>
          <a:p>
            <a:pPr marL="228611" indent="-228611">
              <a:spcBef>
                <a:spcPts val="400"/>
              </a:spcBef>
              <a:buFont typeface="Arial" panose="020B0604020202020204" pitchFamily="34" charset="0"/>
              <a:buChar char="•"/>
            </a:pPr>
            <a:r>
              <a:rPr lang="en-US" sz="1600" b="1" dirty="0">
                <a:solidFill>
                  <a:prstClr val="black"/>
                </a:solidFill>
                <a:latin typeface="Lato Black" panose="020F0502020204030203" pitchFamily="34" charset="0"/>
                <a:ea typeface="Lato Black" panose="020F0502020204030203" pitchFamily="34" charset="0"/>
                <a:cs typeface="Lato Black" panose="020F0502020204030203" pitchFamily="34" charset="0"/>
              </a:rPr>
              <a:t>Receive certification to become a mandated officer, educate them with their college degree in Criminal Justice or Homeland Security, and give them the tools necessary to be a successful Peace Officer in Georgia</a:t>
            </a:r>
          </a:p>
        </p:txBody>
      </p:sp>
      <p:sp>
        <p:nvSpPr>
          <p:cNvPr id="12" name="TextBox 11">
            <a:extLst>
              <a:ext uri="{FF2B5EF4-FFF2-40B4-BE49-F238E27FC236}">
                <a16:creationId xmlns:a16="http://schemas.microsoft.com/office/drawing/2014/main" id="{6FFF1D2B-6BCB-41B9-B350-ABFD5B25F665}"/>
              </a:ext>
            </a:extLst>
          </p:cNvPr>
          <p:cNvSpPr txBox="1"/>
          <p:nvPr/>
        </p:nvSpPr>
        <p:spPr>
          <a:xfrm>
            <a:off x="88724" y="3439320"/>
            <a:ext cx="5359575" cy="3642023"/>
          </a:xfrm>
          <a:prstGeom prst="rect">
            <a:avLst/>
          </a:prstGeom>
          <a:noFill/>
        </p:spPr>
        <p:txBody>
          <a:bodyPr wrap="square" rtlCol="0">
            <a:spAutoFit/>
          </a:bodyPr>
          <a:lstStyle/>
          <a:p>
            <a:endParaRPr lang="en-US" b="1" dirty="0">
              <a:solidFill>
                <a:prstClr val="black"/>
              </a:solidFill>
              <a:latin typeface="Lato Black" panose="020F0502020204030203" pitchFamily="34" charset="0"/>
              <a:ea typeface="Lato Black" panose="020F0502020204030203" pitchFamily="34" charset="0"/>
              <a:cs typeface="Lato Black" panose="020F0502020204030203" pitchFamily="34" charset="0"/>
            </a:endParaRPr>
          </a:p>
          <a:p>
            <a:pPr>
              <a:spcBef>
                <a:spcPts val="400"/>
              </a:spcBef>
            </a:pPr>
            <a:r>
              <a:rPr lang="en-US" b="1" u="sng" dirty="0">
                <a:solidFill>
                  <a:prstClr val="black"/>
                </a:solidFill>
                <a:latin typeface="Lato Black" panose="020F0502020204030203" pitchFamily="34" charset="0"/>
                <a:ea typeface="Lato Black" panose="020F0502020204030203" pitchFamily="34" charset="0"/>
                <a:cs typeface="Lato Black" panose="020F0502020204030203" pitchFamily="34" charset="0"/>
              </a:rPr>
              <a:t>Program entrance requirements: </a:t>
            </a:r>
          </a:p>
          <a:p>
            <a:pPr marL="491091" lvl="1" indent="-186276" fontAlgn="base">
              <a:spcBef>
                <a:spcPts val="400"/>
              </a:spcBef>
              <a:buFont typeface="Arial" panose="020B0604020202020204" pitchFamily="34" charset="0"/>
              <a:buChar char="•"/>
            </a:pPr>
            <a:r>
              <a:rPr lang="en-US" sz="1400" b="1" dirty="0">
                <a:solidFill>
                  <a:srgbClr val="000000"/>
                </a:solidFill>
                <a:latin typeface="Lato Black" panose="020F0502020204030203" pitchFamily="34" charset="0"/>
                <a:ea typeface="Lato Black" panose="020F0502020204030203" pitchFamily="34" charset="0"/>
                <a:cs typeface="Lato Black" panose="020F0502020204030203" pitchFamily="34" charset="0"/>
              </a:rPr>
              <a:t>2.0 High School Grade Point Average or GED equivalent, or be in good academic standing at the college you may transfer from.</a:t>
            </a:r>
          </a:p>
          <a:p>
            <a:pPr marL="491091" lvl="1" indent="-186276" fontAlgn="base">
              <a:spcBef>
                <a:spcPts val="400"/>
              </a:spcBef>
              <a:buFont typeface="Arial" panose="020B0604020202020204" pitchFamily="34" charset="0"/>
              <a:buChar char="•"/>
            </a:pPr>
            <a:r>
              <a:rPr lang="en-US" sz="1400" b="1" dirty="0">
                <a:solidFill>
                  <a:srgbClr val="000000"/>
                </a:solidFill>
                <a:latin typeface="Lato Black" panose="020F0502020204030203" pitchFamily="34" charset="0"/>
                <a:ea typeface="Lato Black" panose="020F0502020204030203" pitchFamily="34" charset="0"/>
                <a:cs typeface="Lato Black" panose="020F0502020204030203" pitchFamily="34" charset="0"/>
              </a:rPr>
              <a:t>Be capable of participating fully in the structured cadet physical fitness and activities program, including passing the Physical Ability Test before going to Basic Mandate</a:t>
            </a:r>
          </a:p>
          <a:p>
            <a:pPr marL="491091" lvl="1" indent="-186276" fontAlgn="base">
              <a:spcBef>
                <a:spcPts val="400"/>
              </a:spcBef>
              <a:buFont typeface="Arial" panose="020B0604020202020204" pitchFamily="34" charset="0"/>
              <a:buChar char="•"/>
            </a:pPr>
            <a:r>
              <a:rPr lang="en-US" sz="1400" b="1" dirty="0">
                <a:solidFill>
                  <a:srgbClr val="000000"/>
                </a:solidFill>
                <a:latin typeface="Lato Black" panose="020F0502020204030203" pitchFamily="34" charset="0"/>
                <a:ea typeface="Lato Black" panose="020F0502020204030203" pitchFamily="34" charset="0"/>
                <a:cs typeface="Lato Black" panose="020F0502020204030203" pitchFamily="34" charset="0"/>
              </a:rPr>
              <a:t>Must possess good moral character</a:t>
            </a:r>
          </a:p>
          <a:p>
            <a:pPr marL="491091" lvl="1" indent="-186276" fontAlgn="base">
              <a:spcBef>
                <a:spcPts val="400"/>
              </a:spcBef>
              <a:buFont typeface="Arial" panose="020B0604020202020204" pitchFamily="34" charset="0"/>
              <a:buChar char="•"/>
            </a:pPr>
            <a:r>
              <a:rPr lang="en-US" sz="1400" b="1" dirty="0">
                <a:solidFill>
                  <a:srgbClr val="000000"/>
                </a:solidFill>
                <a:latin typeface="Lato Black" panose="020F0502020204030203" pitchFamily="34" charset="0"/>
                <a:ea typeface="Lato Black" panose="020F0502020204030203" pitchFamily="34" charset="0"/>
                <a:cs typeface="Lato Black" panose="020F0502020204030203" pitchFamily="34" charset="0"/>
              </a:rPr>
              <a:t>Minimum of 18 years old, and no more than 23 years old</a:t>
            </a:r>
          </a:p>
          <a:p>
            <a:pPr marL="491091" lvl="1" indent="-186276" fontAlgn="base">
              <a:spcBef>
                <a:spcPts val="400"/>
              </a:spcBef>
              <a:buFont typeface="Arial" panose="020B0604020202020204" pitchFamily="34" charset="0"/>
              <a:buChar char="•"/>
            </a:pPr>
            <a:r>
              <a:rPr lang="en-US" sz="1400" b="1" dirty="0">
                <a:solidFill>
                  <a:srgbClr val="000000"/>
                </a:solidFill>
                <a:latin typeface="Lato Black" panose="020F0502020204030203" pitchFamily="34" charset="0"/>
                <a:ea typeface="Lato Black" panose="020F0502020204030203" pitchFamily="34" charset="0"/>
                <a:cs typeface="Lato Black" panose="020F0502020204030203" pitchFamily="34" charset="0"/>
              </a:rPr>
              <a:t>Criminal background investigation</a:t>
            </a:r>
          </a:p>
          <a:p>
            <a:pPr marL="491091" lvl="1" indent="-186276" fontAlgn="base">
              <a:spcBef>
                <a:spcPts val="400"/>
              </a:spcBef>
              <a:buFont typeface="Arial" panose="020B0604020202020204" pitchFamily="34" charset="0"/>
              <a:buChar char="•"/>
            </a:pPr>
            <a:r>
              <a:rPr lang="en-US" sz="1400" b="1" dirty="0">
                <a:solidFill>
                  <a:srgbClr val="000000"/>
                </a:solidFill>
                <a:latin typeface="Lato Black" panose="020F0502020204030203" pitchFamily="34" charset="0"/>
                <a:ea typeface="Lato Black" panose="020F0502020204030203" pitchFamily="34" charset="0"/>
                <a:cs typeface="Lato Black" panose="020F0502020204030203" pitchFamily="34" charset="0"/>
              </a:rPr>
              <a:t>Must meet all Georgia Peace Officer Standards and Training requirements for Basic Mandate</a:t>
            </a:r>
          </a:p>
          <a:p>
            <a:pPr marL="491091" lvl="1" indent="-186276" fontAlgn="base">
              <a:spcBef>
                <a:spcPts val="400"/>
              </a:spcBef>
              <a:buFont typeface="Arial" panose="020B0604020202020204" pitchFamily="34" charset="0"/>
              <a:buChar char="•"/>
            </a:pPr>
            <a:endParaRPr lang="en-US" sz="1400" dirty="0">
              <a:solidFill>
                <a:prstClr val="black"/>
              </a:solidFill>
              <a:latin typeface="Lato Black" panose="020F0502020204030203" pitchFamily="34" charset="0"/>
              <a:ea typeface="Lato Black" panose="020F0502020204030203" pitchFamily="34" charset="0"/>
              <a:cs typeface="Lato Black" panose="020F0502020204030203" pitchFamily="34" charset="0"/>
            </a:endParaRPr>
          </a:p>
        </p:txBody>
      </p:sp>
      <p:pic>
        <p:nvPicPr>
          <p:cNvPr id="16" name="Picture 15">
            <a:extLst>
              <a:ext uri="{FF2B5EF4-FFF2-40B4-BE49-F238E27FC236}">
                <a16:creationId xmlns:a16="http://schemas.microsoft.com/office/drawing/2014/main" id="{EFB67EE5-51EA-4D04-9198-1C14F965B080}"/>
              </a:ext>
            </a:extLst>
          </p:cNvPr>
          <p:cNvPicPr>
            <a:picLocks noChangeAspect="1"/>
          </p:cNvPicPr>
          <p:nvPr/>
        </p:nvPicPr>
        <p:blipFill>
          <a:blip r:embed="rId5"/>
          <a:stretch>
            <a:fillRect/>
          </a:stretch>
        </p:blipFill>
        <p:spPr>
          <a:xfrm>
            <a:off x="9140454" y="1407013"/>
            <a:ext cx="2371550" cy="2353260"/>
          </a:xfrm>
          <a:prstGeom prst="rect">
            <a:avLst/>
          </a:prstGeom>
        </p:spPr>
      </p:pic>
      <p:pic>
        <p:nvPicPr>
          <p:cNvPr id="17" name="Picture 16">
            <a:extLst>
              <a:ext uri="{FF2B5EF4-FFF2-40B4-BE49-F238E27FC236}">
                <a16:creationId xmlns:a16="http://schemas.microsoft.com/office/drawing/2014/main" id="{2901639C-C094-4C17-9BF7-091B555A6813}"/>
              </a:ext>
            </a:extLst>
          </p:cNvPr>
          <p:cNvPicPr>
            <a:picLocks noChangeAspect="1"/>
          </p:cNvPicPr>
          <p:nvPr/>
        </p:nvPicPr>
        <p:blipFill>
          <a:blip r:embed="rId6"/>
          <a:stretch>
            <a:fillRect/>
          </a:stretch>
        </p:blipFill>
        <p:spPr>
          <a:xfrm>
            <a:off x="5448299" y="4192224"/>
            <a:ext cx="3200677" cy="1798476"/>
          </a:xfrm>
          <a:prstGeom prst="rect">
            <a:avLst/>
          </a:prstGeom>
        </p:spPr>
      </p:pic>
      <p:pic>
        <p:nvPicPr>
          <p:cNvPr id="18" name="Picture 17">
            <a:extLst>
              <a:ext uri="{FF2B5EF4-FFF2-40B4-BE49-F238E27FC236}">
                <a16:creationId xmlns:a16="http://schemas.microsoft.com/office/drawing/2014/main" id="{ABFC48E4-0C43-4751-B09A-5810806CB38E}"/>
              </a:ext>
            </a:extLst>
          </p:cNvPr>
          <p:cNvPicPr>
            <a:picLocks noChangeAspect="1"/>
          </p:cNvPicPr>
          <p:nvPr/>
        </p:nvPicPr>
        <p:blipFill>
          <a:blip r:embed="rId7"/>
          <a:stretch>
            <a:fillRect/>
          </a:stretch>
        </p:blipFill>
        <p:spPr>
          <a:xfrm>
            <a:off x="9013990" y="4192224"/>
            <a:ext cx="2768242" cy="1798476"/>
          </a:xfrm>
          <a:prstGeom prst="rect">
            <a:avLst/>
          </a:prstGeom>
        </p:spPr>
      </p:pic>
    </p:spTree>
    <p:extLst>
      <p:ext uri="{BB962C8B-B14F-4D97-AF65-F5344CB8AC3E}">
        <p14:creationId xmlns:p14="http://schemas.microsoft.com/office/powerpoint/2010/main" val="2030857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8AE4135-14E6-48D0-B743-3043F867F93F}"/>
              </a:ext>
            </a:extLst>
          </p:cNvPr>
          <p:cNvGrpSpPr/>
          <p:nvPr/>
        </p:nvGrpSpPr>
        <p:grpSpPr>
          <a:xfrm>
            <a:off x="99060" y="93917"/>
            <a:ext cx="11993880" cy="843343"/>
            <a:chOff x="99060" y="93917"/>
            <a:chExt cx="11993880" cy="843343"/>
          </a:xfrm>
        </p:grpSpPr>
        <p:pic>
          <p:nvPicPr>
            <p:cNvPr id="10" name="Picture 9" descr="Background pattern&#10;&#10;Description automatically generated">
              <a:extLst>
                <a:ext uri="{FF2B5EF4-FFF2-40B4-BE49-F238E27FC236}">
                  <a16:creationId xmlns:a16="http://schemas.microsoft.com/office/drawing/2014/main" id="{BB2DCE2C-B806-4D33-85CE-D771FAFF0687}"/>
                </a:ext>
              </a:extLst>
            </p:cNvPr>
            <p:cNvPicPr>
              <a:picLocks noChangeAspect="1"/>
            </p:cNvPicPr>
            <p:nvPr/>
          </p:nvPicPr>
          <p:blipFill rotWithShape="1">
            <a:blip r:embed="rId3">
              <a:extLst>
                <a:ext uri="{28A0092B-C50C-407E-A947-70E740481C1C}">
                  <a14:useLocalDpi xmlns:a14="http://schemas.microsoft.com/office/drawing/2010/main" val="0"/>
                </a:ext>
              </a:extLst>
            </a:blip>
            <a:srcRect t="65102"/>
            <a:stretch/>
          </p:blipFill>
          <p:spPr>
            <a:xfrm>
              <a:off x="99060" y="93917"/>
              <a:ext cx="11993880" cy="843343"/>
            </a:xfrm>
            <a:prstGeom prst="rect">
              <a:avLst/>
            </a:prstGeom>
          </p:spPr>
        </p:pic>
        <p:sp>
          <p:nvSpPr>
            <p:cNvPr id="13" name="TextBox 12">
              <a:extLst>
                <a:ext uri="{FF2B5EF4-FFF2-40B4-BE49-F238E27FC236}">
                  <a16:creationId xmlns:a16="http://schemas.microsoft.com/office/drawing/2014/main" id="{AD50A760-88B0-4538-BDE9-C785BCD6B34B}"/>
                </a:ext>
              </a:extLst>
            </p:cNvPr>
            <p:cNvSpPr txBox="1"/>
            <p:nvPr/>
          </p:nvSpPr>
          <p:spPr>
            <a:xfrm>
              <a:off x="1647443" y="248399"/>
              <a:ext cx="961491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B0718"/>
                  </a:solidFill>
                  <a:effectLst/>
                  <a:uLnTx/>
                  <a:uFillTx/>
                  <a:latin typeface="Lato Black" panose="020F0A02020204030203" pitchFamily="34" charset="0"/>
                  <a:ea typeface="+mn-ea"/>
                  <a:cs typeface="+mn-cs"/>
                </a:rPr>
                <a:t>GEORGIA PUBLIC SAFETY LEADERSHIP INSTITUTE</a:t>
              </a:r>
            </a:p>
          </p:txBody>
        </p:sp>
      </p:grpSp>
      <p:sp>
        <p:nvSpPr>
          <p:cNvPr id="14" name="Oval 13">
            <a:extLst>
              <a:ext uri="{FF2B5EF4-FFF2-40B4-BE49-F238E27FC236}">
                <a16:creationId xmlns:a16="http://schemas.microsoft.com/office/drawing/2014/main" id="{5BDE6289-B506-451E-970E-A8577929263C}"/>
              </a:ext>
            </a:extLst>
          </p:cNvPr>
          <p:cNvSpPr/>
          <p:nvPr/>
        </p:nvSpPr>
        <p:spPr>
          <a:xfrm>
            <a:off x="221972" y="185353"/>
            <a:ext cx="1109414" cy="6310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2">
            <a:extLst>
              <a:ext uri="{FF2B5EF4-FFF2-40B4-BE49-F238E27FC236}">
                <a16:creationId xmlns:a16="http://schemas.microsoft.com/office/drawing/2014/main" id="{A74A1E5A-95F7-4A14-8729-C6AEC9E899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602" y="263066"/>
            <a:ext cx="1030845" cy="4942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13751E8-9638-4B97-9B3F-D367DFA33765}"/>
              </a:ext>
            </a:extLst>
          </p:cNvPr>
          <p:cNvSpPr>
            <a:spLocks noGrp="1"/>
          </p:cNvSpPr>
          <p:nvPr>
            <p:ph type="title"/>
          </p:nvPr>
        </p:nvSpPr>
        <p:spPr>
          <a:xfrm>
            <a:off x="838200" y="681037"/>
            <a:ext cx="10515600" cy="1325563"/>
          </a:xfrm>
        </p:spPr>
        <p:txBody>
          <a:bodyPr/>
          <a:lstStyle/>
          <a:p>
            <a:pPr algn="ctr"/>
            <a:r>
              <a:rPr lang="en-US" dirty="0"/>
              <a:t>Questions</a:t>
            </a:r>
          </a:p>
        </p:txBody>
      </p:sp>
      <p:sp>
        <p:nvSpPr>
          <p:cNvPr id="3" name="Content Placeholder 2">
            <a:extLst>
              <a:ext uri="{FF2B5EF4-FFF2-40B4-BE49-F238E27FC236}">
                <a16:creationId xmlns:a16="http://schemas.microsoft.com/office/drawing/2014/main" id="{0D253060-90B8-4DAB-9D8B-8015F0AF7BDA}"/>
              </a:ext>
            </a:extLst>
          </p:cNvPr>
          <p:cNvSpPr>
            <a:spLocks noGrp="1"/>
          </p:cNvSpPr>
          <p:nvPr>
            <p:ph idx="1"/>
          </p:nvPr>
        </p:nvSpPr>
        <p:spPr>
          <a:xfrm>
            <a:off x="838200" y="1825624"/>
            <a:ext cx="10515600" cy="4647603"/>
          </a:xfrm>
        </p:spPr>
        <p:txBody>
          <a:bodyPr>
            <a:normAutofit/>
          </a:bodyPr>
          <a:lstStyle/>
          <a:p>
            <a:pPr marL="914400" lvl="1">
              <a:lnSpc>
                <a:spcPct val="107000"/>
              </a:lnSpc>
              <a:spcBef>
                <a:spcPts val="0"/>
              </a:spcBef>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914400" lvl="1">
              <a:lnSpc>
                <a:spcPct val="107000"/>
              </a:lnSpc>
              <a:spcBef>
                <a:spcPts val="0"/>
              </a:spcBef>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dirty="0"/>
          </a:p>
        </p:txBody>
      </p:sp>
      <p:pic>
        <p:nvPicPr>
          <p:cNvPr id="5" name="Graphic 4" descr="Question mark with solid fill">
            <a:extLst>
              <a:ext uri="{FF2B5EF4-FFF2-40B4-BE49-F238E27FC236}">
                <a16:creationId xmlns:a16="http://schemas.microsoft.com/office/drawing/2014/main" id="{6B63DAD4-29C0-40F0-89B7-168F86DC78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56199" y="2781676"/>
            <a:ext cx="1879601" cy="1879601"/>
          </a:xfrm>
          <a:prstGeom prst="rect">
            <a:avLst/>
          </a:prstGeom>
        </p:spPr>
      </p:pic>
    </p:spTree>
    <p:extLst>
      <p:ext uri="{BB962C8B-B14F-4D97-AF65-F5344CB8AC3E}">
        <p14:creationId xmlns:p14="http://schemas.microsoft.com/office/powerpoint/2010/main" val="78640984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CBD43C7D88BD74A992CCB4482347F7E" ma:contentTypeVersion="9" ma:contentTypeDescription="Create a new document." ma:contentTypeScope="" ma:versionID="a1eea6c4f020f4419729175b3f381231">
  <xsd:schema xmlns:xsd="http://www.w3.org/2001/XMLSchema" xmlns:xs="http://www.w3.org/2001/XMLSchema" xmlns:p="http://schemas.microsoft.com/office/2006/metadata/properties" xmlns:ns3="115b3b46-05f6-40c1-8313-8f0ceb49efcd" targetNamespace="http://schemas.microsoft.com/office/2006/metadata/properties" ma:root="true" ma:fieldsID="64f3e221dd7ea108cb8b2530ea75c4a7" ns3:_="">
    <xsd:import namespace="115b3b46-05f6-40c1-8313-8f0ceb49efc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5b3b46-05f6-40c1-8313-8f0ceb49e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9702AC-5366-4E7C-B50F-55DBA956E996}">
  <ds:schemaRefs>
    <ds:schemaRef ds:uri="http://schemas.microsoft.com/office/2006/documentManagement/types"/>
    <ds:schemaRef ds:uri="http://purl.org/dc/terms/"/>
    <ds:schemaRef ds:uri="115b3b46-05f6-40c1-8313-8f0ceb49efcd"/>
    <ds:schemaRef ds:uri="http://www.w3.org/XML/1998/namespace"/>
    <ds:schemaRef ds:uri="http://schemas.microsoft.com/office/2006/metadata/properties"/>
    <ds:schemaRef ds:uri="http://purl.org/dc/dcmitype/"/>
    <ds:schemaRef ds:uri="http://schemas.openxmlformats.org/package/2006/metadata/core-properties"/>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051CECB3-0229-4E24-B37C-C4A5C0DE49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5b3b46-05f6-40c1-8313-8f0ceb49ef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3CF025-826E-4610-99D3-9382C71A99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3890</TotalTime>
  <Words>448</Words>
  <Application>Microsoft Office PowerPoint</Application>
  <PresentationFormat>Widescreen</PresentationFormat>
  <Paragraphs>74</Paragraphs>
  <Slides>7</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vt:i4>
      </vt:variant>
    </vt:vector>
  </HeadingPairs>
  <TitlesOfParts>
    <vt:vector size="17" baseType="lpstr">
      <vt:lpstr>Arial</vt:lpstr>
      <vt:lpstr>Calibri</vt:lpstr>
      <vt:lpstr>Calibri Light</vt:lpstr>
      <vt:lpstr>Georgia</vt:lpstr>
      <vt:lpstr>Lato</vt:lpstr>
      <vt:lpstr>Lato Black</vt:lpstr>
      <vt:lpstr>Times New Roman</vt:lpstr>
      <vt:lpstr>Wingdings</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Joelle Trumbo</dc:creator>
  <cp:lastModifiedBy>Gene McKinney</cp:lastModifiedBy>
  <cp:revision>26</cp:revision>
  <cp:lastPrinted>2022-10-19T20:18:34Z</cp:lastPrinted>
  <dcterms:created xsi:type="dcterms:W3CDTF">2022-10-18T12:43:02Z</dcterms:created>
  <dcterms:modified xsi:type="dcterms:W3CDTF">2023-06-14T15:48:54Z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0x010100CCBD43C7D88BD74A992CCB4482347F7E</vt:lpwstr>
  </property>
</Properties>
</file>